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sldIdLst>
    <p:sldId id="258" r:id="rId6"/>
    <p:sldId id="308" r:id="rId7"/>
    <p:sldId id="262" r:id="rId8"/>
    <p:sldId id="380" r:id="rId9"/>
    <p:sldId id="429" r:id="rId10"/>
    <p:sldId id="303" r:id="rId11"/>
    <p:sldId id="397" r:id="rId12"/>
    <p:sldId id="417" r:id="rId13"/>
    <p:sldId id="420" r:id="rId14"/>
    <p:sldId id="409" r:id="rId15"/>
    <p:sldId id="413" r:id="rId16"/>
    <p:sldId id="419" r:id="rId17"/>
    <p:sldId id="431" r:id="rId18"/>
    <p:sldId id="432" r:id="rId19"/>
    <p:sldId id="443" r:id="rId20"/>
    <p:sldId id="444" r:id="rId21"/>
    <p:sldId id="445" r:id="rId22"/>
    <p:sldId id="399" r:id="rId23"/>
    <p:sldId id="368" r:id="rId24"/>
    <p:sldId id="372" r:id="rId25"/>
    <p:sldId id="367" r:id="rId26"/>
    <p:sldId id="369" r:id="rId27"/>
    <p:sldId id="407" r:id="rId28"/>
    <p:sldId id="376" r:id="rId29"/>
    <p:sldId id="393" r:id="rId30"/>
    <p:sldId id="377" r:id="rId31"/>
    <p:sldId id="378" r:id="rId32"/>
    <p:sldId id="428" r:id="rId33"/>
    <p:sldId id="307" r:id="rId34"/>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EE967-EC4C-A40E-961E-DB764F2B59C8}"/>
              </a:ext>
            </a:extLst>
          </p:cNvPr>
          <p:cNvSpPr>
            <a:spLocks noGrp="1"/>
          </p:cNvSpPr>
          <p:nvPr>
            <p:ph type="title" hasCustomPrompt="1"/>
          </p:nvPr>
        </p:nvSpPr>
        <p:spPr>
          <a:xfrm>
            <a:off x="2298849" y="1938336"/>
            <a:ext cx="9030288" cy="2227264"/>
          </a:xfrm>
        </p:spPr>
        <p:txBody>
          <a:bodyPr/>
          <a:lstStyle>
            <a:lvl1pPr>
              <a:lnSpc>
                <a:spcPct val="98000"/>
              </a:lnSpc>
              <a:defRPr sz="7250" spc="125" baseline="0">
                <a:solidFill>
                  <a:schemeClr val="bg1"/>
                </a:solidFill>
                <a:latin typeface="Aptos" panose="020B0004020202020204" pitchFamily="34" charset="0"/>
              </a:defRPr>
            </a:lvl1pPr>
          </a:lstStyle>
          <a:p>
            <a:r>
              <a:rPr lang="en-US" dirty="0"/>
              <a:t>Presentation</a:t>
            </a:r>
            <a:br>
              <a:rPr lang="en-US" dirty="0"/>
            </a:br>
            <a:r>
              <a:rPr lang="en-US" dirty="0"/>
              <a:t>Title</a:t>
            </a:r>
          </a:p>
        </p:txBody>
      </p:sp>
      <p:sp>
        <p:nvSpPr>
          <p:cNvPr id="14" name="Text Placeholder 13">
            <a:extLst>
              <a:ext uri="{FF2B5EF4-FFF2-40B4-BE49-F238E27FC236}">
                <a16:creationId xmlns:a16="http://schemas.microsoft.com/office/drawing/2014/main" id="{6D38262F-4249-3156-ABF6-7E567B88F774}"/>
              </a:ext>
            </a:extLst>
          </p:cNvPr>
          <p:cNvSpPr>
            <a:spLocks noGrp="1"/>
          </p:cNvSpPr>
          <p:nvPr>
            <p:ph type="body" sz="quarter" idx="10" hasCustomPrompt="1"/>
          </p:nvPr>
        </p:nvSpPr>
        <p:spPr>
          <a:xfrm>
            <a:off x="1867022" y="4635500"/>
            <a:ext cx="1930518" cy="338554"/>
          </a:xfrm>
        </p:spPr>
        <p:txBody>
          <a:bodyPr/>
          <a:lstStyle>
            <a:lvl1pPr marL="0" indent="0">
              <a:buNone/>
              <a:defRPr sz="1600" b="0" i="0">
                <a:solidFill>
                  <a:schemeClr val="bg1"/>
                </a:solidFill>
                <a:latin typeface="Aptos" panose="020B0004020202020204" pitchFamily="34" charset="0"/>
              </a:defRPr>
            </a:lvl1pPr>
          </a:lstStyle>
          <a:p>
            <a:pPr lvl="0"/>
            <a:r>
              <a:rPr lang="en-US" dirty="0"/>
              <a:t>Name </a:t>
            </a:r>
            <a:r>
              <a:rPr lang="en-US" dirty="0" err="1"/>
              <a:t>Lastname</a:t>
            </a:r>
            <a:endParaRPr lang="en-US" dirty="0"/>
          </a:p>
        </p:txBody>
      </p:sp>
      <p:sp>
        <p:nvSpPr>
          <p:cNvPr id="15" name="Text Placeholder 13">
            <a:extLst>
              <a:ext uri="{FF2B5EF4-FFF2-40B4-BE49-F238E27FC236}">
                <a16:creationId xmlns:a16="http://schemas.microsoft.com/office/drawing/2014/main" id="{610D8FAE-CE21-412C-A9E1-B7A7CE78AEAB}"/>
              </a:ext>
            </a:extLst>
          </p:cNvPr>
          <p:cNvSpPr>
            <a:spLocks noGrp="1"/>
          </p:cNvSpPr>
          <p:nvPr>
            <p:ph type="body" sz="quarter" idx="11" hasCustomPrompt="1"/>
          </p:nvPr>
        </p:nvSpPr>
        <p:spPr>
          <a:xfrm>
            <a:off x="4375437" y="4635500"/>
            <a:ext cx="2438557" cy="338554"/>
          </a:xfrm>
        </p:spPr>
        <p:txBody>
          <a:bodyPr/>
          <a:lstStyle>
            <a:lvl1pPr marL="0" indent="0">
              <a:buNone/>
              <a:defRPr sz="1600" b="0" i="0">
                <a:solidFill>
                  <a:schemeClr val="bg1"/>
                </a:solidFill>
                <a:latin typeface="Aptos" panose="020B0004020202020204" pitchFamily="34" charset="0"/>
              </a:defRPr>
            </a:lvl1pPr>
          </a:lstStyle>
          <a:p>
            <a:pPr lvl="0"/>
            <a:r>
              <a:rPr lang="en-US" dirty="0"/>
              <a:t>Date</a:t>
            </a:r>
          </a:p>
        </p:txBody>
      </p:sp>
      <p:sp>
        <p:nvSpPr>
          <p:cNvPr id="16" name="Text Placeholder 13">
            <a:extLst>
              <a:ext uri="{FF2B5EF4-FFF2-40B4-BE49-F238E27FC236}">
                <a16:creationId xmlns:a16="http://schemas.microsoft.com/office/drawing/2014/main" id="{26D1E11A-C094-3679-8354-18D2A1AE97AF}"/>
              </a:ext>
            </a:extLst>
          </p:cNvPr>
          <p:cNvSpPr>
            <a:spLocks noGrp="1"/>
          </p:cNvSpPr>
          <p:nvPr>
            <p:ph type="body" sz="quarter" idx="12" hasCustomPrompt="1"/>
          </p:nvPr>
        </p:nvSpPr>
        <p:spPr>
          <a:xfrm>
            <a:off x="3797540" y="4635500"/>
            <a:ext cx="355631" cy="381000"/>
          </a:xfrm>
        </p:spPr>
        <p:txBody>
          <a:bodyPr/>
          <a:lstStyle>
            <a:lvl1pPr marL="0" indent="0">
              <a:buNone/>
              <a:defRPr sz="1800" b="0" i="0">
                <a:solidFill>
                  <a:schemeClr val="bg1"/>
                </a:solidFill>
                <a:latin typeface="Aptos" panose="020B0004020202020204" pitchFamily="34" charset="0"/>
              </a:defRPr>
            </a:lvl1pPr>
          </a:lstStyle>
          <a:p>
            <a:pPr lvl="0"/>
            <a:r>
              <a:rPr lang="en-US" dirty="0"/>
              <a:t>|</a:t>
            </a:r>
          </a:p>
        </p:txBody>
      </p:sp>
      <p:cxnSp>
        <p:nvCxnSpPr>
          <p:cNvPr id="6" name="Straight Connector 5">
            <a:extLst>
              <a:ext uri="{FF2B5EF4-FFF2-40B4-BE49-F238E27FC236}">
                <a16:creationId xmlns:a16="http://schemas.microsoft.com/office/drawing/2014/main" id="{7CA233C2-B390-182B-AF80-8DAF55AFEEEC}"/>
              </a:ext>
            </a:extLst>
          </p:cNvPr>
          <p:cNvCxnSpPr>
            <a:cxnSpLocks/>
          </p:cNvCxnSpPr>
          <p:nvPr userDrawn="1"/>
        </p:nvCxnSpPr>
        <p:spPr>
          <a:xfrm>
            <a:off x="1912744" y="1938336"/>
            <a:ext cx="0" cy="2163764"/>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descr="A white letters on a black background&#10;&#10;Description automatically generated with medium confidence">
            <a:extLst>
              <a:ext uri="{FF2B5EF4-FFF2-40B4-BE49-F238E27FC236}">
                <a16:creationId xmlns:a16="http://schemas.microsoft.com/office/drawing/2014/main" id="{1BD5E278-59E1-93F0-2FC3-5730E516BC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3018" y="307323"/>
            <a:ext cx="1987679" cy="273050"/>
          </a:xfrm>
          <a:prstGeom prst="rect">
            <a:avLst/>
          </a:prstGeom>
        </p:spPr>
      </p:pic>
    </p:spTree>
    <p:extLst>
      <p:ext uri="{BB962C8B-B14F-4D97-AF65-F5344CB8AC3E}">
        <p14:creationId xmlns:p14="http://schemas.microsoft.com/office/powerpoint/2010/main" val="1860252452"/>
      </p:ext>
    </p:extLst>
  </p:cSld>
  <p:clrMapOvr>
    <a:masterClrMapping/>
  </p:clrMapOvr>
  <p:extLst>
    <p:ext uri="{DCECCB84-F9BA-43D5-87BE-67443E8EF086}">
      <p15:sldGuideLst xmlns:p15="http://schemas.microsoft.com/office/powerpoint/2012/main">
        <p15:guide id="1" orient="horz" pos="4320">
          <p15:clr>
            <a:srgbClr val="FBAE40"/>
          </p15:clr>
        </p15:guide>
        <p15:guide id="2" pos="767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0191"/>
            <a:ext cx="10605236" cy="514007"/>
          </a:xfrm>
        </p:spPr>
        <p:txBody>
          <a:bodyPr/>
          <a:lstStyle>
            <a:lvl1pPr>
              <a:defRPr>
                <a:solidFill>
                  <a:schemeClr val="tx2"/>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1835"/>
            <a:ext cx="10605241" cy="370743"/>
          </a:xfrm>
        </p:spPr>
        <p:txBody>
          <a:bodyPr/>
          <a:lstStyle>
            <a:lvl1pPr marL="0" indent="0">
              <a:lnSpc>
                <a:spcPct val="120000"/>
              </a:lnSpc>
              <a:buNone/>
              <a:defRPr sz="1600" b="0"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cxnSp>
        <p:nvCxnSpPr>
          <p:cNvPr id="2" name="Straight Connector 1">
            <a:extLst>
              <a:ext uri="{FF2B5EF4-FFF2-40B4-BE49-F238E27FC236}">
                <a16:creationId xmlns:a16="http://schemas.microsoft.com/office/drawing/2014/main" id="{8D5871EF-5E64-201B-63CB-76D82381E282}"/>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5F00DA5B-04DD-AB92-B1D2-DBF7CFC5E753}"/>
              </a:ext>
            </a:extLst>
          </p:cNvPr>
          <p:cNvSpPr>
            <a:spLocks noGrp="1"/>
          </p:cNvSpPr>
          <p:nvPr>
            <p:ph type="body" sz="quarter" idx="16"/>
          </p:nvPr>
        </p:nvSpPr>
        <p:spPr>
          <a:xfrm>
            <a:off x="1041468" y="2175467"/>
            <a:ext cx="5613765"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3" name="Picture Placeholder 12">
            <a:extLst>
              <a:ext uri="{FF2B5EF4-FFF2-40B4-BE49-F238E27FC236}">
                <a16:creationId xmlns:a16="http://schemas.microsoft.com/office/drawing/2014/main" id="{3B9B0DFA-4CE9-D692-48A9-D11A0421C73E}"/>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Tree>
    <p:extLst>
      <p:ext uri="{BB962C8B-B14F-4D97-AF65-F5344CB8AC3E}">
        <p14:creationId xmlns:p14="http://schemas.microsoft.com/office/powerpoint/2010/main" val="1643917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ables + Images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36" name="Slide Number Placeholder 35">
            <a:extLst>
              <a:ext uri="{FF2B5EF4-FFF2-40B4-BE49-F238E27FC236}">
                <a16:creationId xmlns:a16="http://schemas.microsoft.com/office/drawing/2014/main" id="{C338692C-E29F-95E4-D407-B126E664564B}"/>
              </a:ext>
            </a:extLst>
          </p:cNvPr>
          <p:cNvSpPr>
            <a:spLocks noGrp="1"/>
          </p:cNvSpPr>
          <p:nvPr>
            <p:ph type="sldNum" sz="quarter" idx="40"/>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Text Placeholder 12">
            <a:extLst>
              <a:ext uri="{FF2B5EF4-FFF2-40B4-BE49-F238E27FC236}">
                <a16:creationId xmlns:a16="http://schemas.microsoft.com/office/drawing/2014/main" id="{2D75A6F6-7EAA-EAA6-3707-59D596A46AA3}"/>
              </a:ext>
            </a:extLst>
          </p:cNvPr>
          <p:cNvSpPr>
            <a:spLocks noGrp="1"/>
          </p:cNvSpPr>
          <p:nvPr>
            <p:ph type="body" sz="quarter" idx="15"/>
          </p:nvPr>
        </p:nvSpPr>
        <p:spPr>
          <a:xfrm>
            <a:off x="353591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3" name="Text Placeholder 12">
            <a:extLst>
              <a:ext uri="{FF2B5EF4-FFF2-40B4-BE49-F238E27FC236}">
                <a16:creationId xmlns:a16="http://schemas.microsoft.com/office/drawing/2014/main" id="{3DCF4F7B-CF5F-2258-AE24-0D969F454492}"/>
              </a:ext>
            </a:extLst>
          </p:cNvPr>
          <p:cNvSpPr>
            <a:spLocks noGrp="1"/>
          </p:cNvSpPr>
          <p:nvPr>
            <p:ph type="body" sz="quarter" idx="21"/>
          </p:nvPr>
        </p:nvSpPr>
        <p:spPr>
          <a:xfrm>
            <a:off x="6378355"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21" name="Text Placeholder 12">
            <a:extLst>
              <a:ext uri="{FF2B5EF4-FFF2-40B4-BE49-F238E27FC236}">
                <a16:creationId xmlns:a16="http://schemas.microsoft.com/office/drawing/2014/main" id="{D4507606-714D-3619-6500-C5A70446EE76}"/>
              </a:ext>
            </a:extLst>
          </p:cNvPr>
          <p:cNvSpPr>
            <a:spLocks noGrp="1"/>
          </p:cNvSpPr>
          <p:nvPr>
            <p:ph type="body" sz="quarter" idx="26" hasCustomPrompt="1"/>
          </p:nvPr>
        </p:nvSpPr>
        <p:spPr>
          <a:xfrm>
            <a:off x="922080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2" name="Title 8">
            <a:extLst>
              <a:ext uri="{FF2B5EF4-FFF2-40B4-BE49-F238E27FC236}">
                <a16:creationId xmlns:a16="http://schemas.microsoft.com/office/drawing/2014/main" id="{95BD277F-0DCF-FEE6-4939-AFF3F149E84B}"/>
              </a:ext>
            </a:extLst>
          </p:cNvPr>
          <p:cNvSpPr>
            <a:spLocks noGrp="1"/>
          </p:cNvSpPr>
          <p:nvPr>
            <p:ph type="title" hasCustomPrompt="1"/>
          </p:nvPr>
        </p:nvSpPr>
        <p:spPr>
          <a:xfrm>
            <a:off x="351507" y="790019"/>
            <a:ext cx="11171702" cy="548066"/>
          </a:xfrm>
        </p:spPr>
        <p:txBody>
          <a:bodyPr anchor="t"/>
          <a:lstStyle>
            <a:lvl1pPr>
              <a:defRPr>
                <a:solidFill>
                  <a:schemeClr val="bg1"/>
                </a:solidFill>
                <a:latin typeface="Aptos" panose="020B0004020202020204" pitchFamily="34" charset="0"/>
              </a:defRPr>
            </a:lvl1pPr>
          </a:lstStyle>
          <a:p>
            <a:r>
              <a:rPr lang="en-US" dirty="0"/>
              <a:t>Lorem ipsum dolor</a:t>
            </a:r>
          </a:p>
        </p:txBody>
      </p:sp>
      <p:cxnSp>
        <p:nvCxnSpPr>
          <p:cNvPr id="33" name="Straight Connector 32">
            <a:extLst>
              <a:ext uri="{FF2B5EF4-FFF2-40B4-BE49-F238E27FC236}">
                <a16:creationId xmlns:a16="http://schemas.microsoft.com/office/drawing/2014/main" id="{E4D8B2E4-5D23-225F-2248-B662A316AA37}"/>
              </a:ext>
            </a:extLst>
          </p:cNvPr>
          <p:cNvCxnSpPr>
            <a:cxnSpLocks/>
          </p:cNvCxnSpPr>
          <p:nvPr userDrawn="1"/>
        </p:nvCxnSpPr>
        <p:spPr>
          <a:xfrm flipH="1">
            <a:off x="351508" y="1609993"/>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3D7F296B-C000-119E-FF7D-4D69C4F7CB20}"/>
              </a:ext>
            </a:extLst>
          </p:cNvPr>
          <p:cNvSpPr>
            <a:spLocks noGrp="1"/>
          </p:cNvSpPr>
          <p:nvPr>
            <p:ph type="body" sz="quarter" idx="10" hasCustomPrompt="1"/>
          </p:nvPr>
        </p:nvSpPr>
        <p:spPr>
          <a:xfrm>
            <a:off x="351562" y="1914793"/>
            <a:ext cx="3109413" cy="961738"/>
          </a:xfrm>
        </p:spPr>
        <p:txBody>
          <a:bodyPr/>
          <a:lstStyle>
            <a:lvl1pPr marL="0" indent="0">
              <a:lnSpc>
                <a:spcPct val="120000"/>
              </a:lnSpc>
              <a:buNone/>
              <a:defRPr sz="1600" b="1"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br>
              <a:rPr lang="en-US" dirty="0"/>
            </a:b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5" name="Picture Placeholder 12">
            <a:extLst>
              <a:ext uri="{FF2B5EF4-FFF2-40B4-BE49-F238E27FC236}">
                <a16:creationId xmlns:a16="http://schemas.microsoft.com/office/drawing/2014/main" id="{35E2E1C5-4F8E-46FF-0027-47620472092C}"/>
              </a:ext>
            </a:extLst>
          </p:cNvPr>
          <p:cNvSpPr>
            <a:spLocks noGrp="1"/>
          </p:cNvSpPr>
          <p:nvPr>
            <p:ph type="pic" sz="quarter" idx="11" hasCustomPrompt="1"/>
          </p:nvPr>
        </p:nvSpPr>
        <p:spPr>
          <a:xfrm>
            <a:off x="369340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37" name="Text Placeholder 5">
            <a:extLst>
              <a:ext uri="{FF2B5EF4-FFF2-40B4-BE49-F238E27FC236}">
                <a16:creationId xmlns:a16="http://schemas.microsoft.com/office/drawing/2014/main" id="{42BE8844-5872-C884-9596-56F73AD65744}"/>
              </a:ext>
            </a:extLst>
          </p:cNvPr>
          <p:cNvSpPr>
            <a:spLocks noGrp="1"/>
          </p:cNvSpPr>
          <p:nvPr>
            <p:ph type="body" sz="quarter" idx="18" hasCustomPrompt="1"/>
          </p:nvPr>
        </p:nvSpPr>
        <p:spPr>
          <a:xfrm>
            <a:off x="3712452" y="3488839"/>
            <a:ext cx="2347113" cy="276999"/>
          </a:xfrm>
        </p:spPr>
        <p:txBody>
          <a:bodyPr/>
          <a:lstStyle>
            <a:lvl1pPr marL="0" indent="0">
              <a:buNone/>
              <a:defRPr sz="1200" b="0" i="0">
                <a:solidFill>
                  <a:schemeClr val="tx1"/>
                </a:solidFill>
                <a:latin typeface="Aptos" panose="020B0004020202020204" pitchFamily="34" charset="0"/>
                <a:ea typeface="Inter" panose="02000503000000020004" pitchFamily="2" charset="0"/>
              </a:defRPr>
            </a:lvl1pPr>
          </a:lstStyle>
          <a:p>
            <a:pPr lvl="0"/>
            <a:r>
              <a:rPr lang="en-US" dirty="0"/>
              <a:t>Title</a:t>
            </a:r>
          </a:p>
        </p:txBody>
      </p:sp>
      <p:sp>
        <p:nvSpPr>
          <p:cNvPr id="38" name="Text Placeholder 5">
            <a:extLst>
              <a:ext uri="{FF2B5EF4-FFF2-40B4-BE49-F238E27FC236}">
                <a16:creationId xmlns:a16="http://schemas.microsoft.com/office/drawing/2014/main" id="{2E55F2F8-8648-96FF-CF9F-811EFBFC988F}"/>
              </a:ext>
            </a:extLst>
          </p:cNvPr>
          <p:cNvSpPr>
            <a:spLocks noGrp="1"/>
          </p:cNvSpPr>
          <p:nvPr>
            <p:ph type="body" sz="quarter" idx="19" hasCustomPrompt="1"/>
          </p:nvPr>
        </p:nvSpPr>
        <p:spPr>
          <a:xfrm>
            <a:off x="3712452" y="3786019"/>
            <a:ext cx="2347113" cy="1079911"/>
          </a:xfrm>
        </p:spPr>
        <p:txBody>
          <a:bodyPr/>
          <a:lstStyle>
            <a:lvl1pPr marL="0" indent="0">
              <a:lnSpc>
                <a:spcPct val="120000"/>
              </a:lnSpc>
              <a:buNone/>
              <a:defRPr sz="900" b="0" i="0" spc="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39" name="Text Placeholder 5">
            <a:extLst>
              <a:ext uri="{FF2B5EF4-FFF2-40B4-BE49-F238E27FC236}">
                <a16:creationId xmlns:a16="http://schemas.microsoft.com/office/drawing/2014/main" id="{90F23A1D-06F6-46F1-24BD-D0B1D049614C}"/>
              </a:ext>
            </a:extLst>
          </p:cNvPr>
          <p:cNvSpPr>
            <a:spLocks noGrp="1"/>
          </p:cNvSpPr>
          <p:nvPr>
            <p:ph type="body" sz="quarter" idx="20" hasCustomPrompt="1"/>
          </p:nvPr>
        </p:nvSpPr>
        <p:spPr>
          <a:xfrm>
            <a:off x="3712452" y="5032132"/>
            <a:ext cx="2347113" cy="246221"/>
          </a:xfrm>
        </p:spPr>
        <p:txBody>
          <a:bodyPr/>
          <a:lstStyle>
            <a:lvl1pPr marL="0" indent="0">
              <a:buNone/>
              <a:defRPr sz="10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40" name="Picture Placeholder 12">
            <a:extLst>
              <a:ext uri="{FF2B5EF4-FFF2-40B4-BE49-F238E27FC236}">
                <a16:creationId xmlns:a16="http://schemas.microsoft.com/office/drawing/2014/main" id="{70563759-EE20-58D4-B532-722823565966}"/>
              </a:ext>
            </a:extLst>
          </p:cNvPr>
          <p:cNvSpPr>
            <a:spLocks noGrp="1"/>
          </p:cNvSpPr>
          <p:nvPr>
            <p:ph type="pic" sz="quarter" idx="22" hasCustomPrompt="1"/>
          </p:nvPr>
        </p:nvSpPr>
        <p:spPr>
          <a:xfrm>
            <a:off x="6535845"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41" name="Text Placeholder 5">
            <a:extLst>
              <a:ext uri="{FF2B5EF4-FFF2-40B4-BE49-F238E27FC236}">
                <a16:creationId xmlns:a16="http://schemas.microsoft.com/office/drawing/2014/main" id="{7339B7DA-9BDA-DE13-7293-5A9057EF255A}"/>
              </a:ext>
            </a:extLst>
          </p:cNvPr>
          <p:cNvSpPr>
            <a:spLocks noGrp="1"/>
          </p:cNvSpPr>
          <p:nvPr>
            <p:ph type="body" sz="quarter" idx="23" hasCustomPrompt="1"/>
          </p:nvPr>
        </p:nvSpPr>
        <p:spPr>
          <a:xfrm>
            <a:off x="6554897" y="3488839"/>
            <a:ext cx="2347113" cy="276999"/>
          </a:xfrm>
        </p:spPr>
        <p:txBody>
          <a:bodyPr/>
          <a:lstStyle>
            <a:lvl1pPr marL="0" indent="0">
              <a:buNone/>
              <a:defRPr sz="1200" b="0" i="0">
                <a:solidFill>
                  <a:schemeClr val="tx1"/>
                </a:solidFill>
                <a:latin typeface="Aptos" panose="020B0004020202020204" pitchFamily="34" charset="0"/>
                <a:ea typeface="Inter" panose="02000503000000020004" pitchFamily="2" charset="0"/>
              </a:defRPr>
            </a:lvl1pPr>
          </a:lstStyle>
          <a:p>
            <a:pPr lvl="0"/>
            <a:r>
              <a:rPr lang="en-US" dirty="0"/>
              <a:t>Title</a:t>
            </a:r>
          </a:p>
        </p:txBody>
      </p:sp>
      <p:sp>
        <p:nvSpPr>
          <p:cNvPr id="42" name="Text Placeholder 5">
            <a:extLst>
              <a:ext uri="{FF2B5EF4-FFF2-40B4-BE49-F238E27FC236}">
                <a16:creationId xmlns:a16="http://schemas.microsoft.com/office/drawing/2014/main" id="{BCBD0184-7A7F-5243-AA33-EF19ACA99B0C}"/>
              </a:ext>
            </a:extLst>
          </p:cNvPr>
          <p:cNvSpPr>
            <a:spLocks noGrp="1"/>
          </p:cNvSpPr>
          <p:nvPr>
            <p:ph type="body" sz="quarter" idx="24" hasCustomPrompt="1"/>
          </p:nvPr>
        </p:nvSpPr>
        <p:spPr>
          <a:xfrm>
            <a:off x="6554897" y="3786019"/>
            <a:ext cx="2347113" cy="1079911"/>
          </a:xfrm>
        </p:spPr>
        <p:txBody>
          <a:bodyPr/>
          <a:lstStyle>
            <a:lvl1pPr marL="0" indent="0">
              <a:lnSpc>
                <a:spcPct val="120000"/>
              </a:lnSpc>
              <a:buNone/>
              <a:defRPr sz="900" b="0" i="0" spc="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43" name="Text Placeholder 5">
            <a:extLst>
              <a:ext uri="{FF2B5EF4-FFF2-40B4-BE49-F238E27FC236}">
                <a16:creationId xmlns:a16="http://schemas.microsoft.com/office/drawing/2014/main" id="{45619F7D-8FAC-7818-20A6-DE07FC9517F9}"/>
              </a:ext>
            </a:extLst>
          </p:cNvPr>
          <p:cNvSpPr>
            <a:spLocks noGrp="1"/>
          </p:cNvSpPr>
          <p:nvPr>
            <p:ph type="body" sz="quarter" idx="25" hasCustomPrompt="1"/>
          </p:nvPr>
        </p:nvSpPr>
        <p:spPr>
          <a:xfrm>
            <a:off x="6554897" y="5032132"/>
            <a:ext cx="2347113" cy="246221"/>
          </a:xfrm>
        </p:spPr>
        <p:txBody>
          <a:bodyPr/>
          <a:lstStyle>
            <a:lvl1pPr marL="0" indent="0">
              <a:buNone/>
              <a:defRPr sz="10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44" name="Picture Placeholder 12">
            <a:extLst>
              <a:ext uri="{FF2B5EF4-FFF2-40B4-BE49-F238E27FC236}">
                <a16:creationId xmlns:a16="http://schemas.microsoft.com/office/drawing/2014/main" id="{735F41D4-24FF-3064-45FF-9BFA8062A781}"/>
              </a:ext>
            </a:extLst>
          </p:cNvPr>
          <p:cNvSpPr>
            <a:spLocks noGrp="1"/>
          </p:cNvSpPr>
          <p:nvPr>
            <p:ph type="pic" sz="quarter" idx="27" hasCustomPrompt="1"/>
          </p:nvPr>
        </p:nvSpPr>
        <p:spPr>
          <a:xfrm>
            <a:off x="937829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45" name="Text Placeholder 5">
            <a:extLst>
              <a:ext uri="{FF2B5EF4-FFF2-40B4-BE49-F238E27FC236}">
                <a16:creationId xmlns:a16="http://schemas.microsoft.com/office/drawing/2014/main" id="{4321D4F8-77F2-C822-0B49-8D8DBE9A826D}"/>
              </a:ext>
            </a:extLst>
          </p:cNvPr>
          <p:cNvSpPr>
            <a:spLocks noGrp="1"/>
          </p:cNvSpPr>
          <p:nvPr>
            <p:ph type="body" sz="quarter" idx="28" hasCustomPrompt="1"/>
          </p:nvPr>
        </p:nvSpPr>
        <p:spPr>
          <a:xfrm>
            <a:off x="9397342" y="3488839"/>
            <a:ext cx="2347113" cy="276999"/>
          </a:xfrm>
        </p:spPr>
        <p:txBody>
          <a:bodyPr/>
          <a:lstStyle>
            <a:lvl1pPr marL="0" indent="0">
              <a:buNone/>
              <a:defRPr sz="1200" b="0" i="0">
                <a:solidFill>
                  <a:schemeClr val="tx1"/>
                </a:solidFill>
                <a:latin typeface="Aptos" panose="020B0004020202020204" pitchFamily="34" charset="0"/>
                <a:ea typeface="Inter" panose="02000503000000020004" pitchFamily="2" charset="0"/>
              </a:defRPr>
            </a:lvl1pPr>
          </a:lstStyle>
          <a:p>
            <a:pPr lvl="0"/>
            <a:r>
              <a:rPr lang="en-US" dirty="0"/>
              <a:t>Title</a:t>
            </a:r>
          </a:p>
        </p:txBody>
      </p:sp>
      <p:sp>
        <p:nvSpPr>
          <p:cNvPr id="46" name="Text Placeholder 5">
            <a:extLst>
              <a:ext uri="{FF2B5EF4-FFF2-40B4-BE49-F238E27FC236}">
                <a16:creationId xmlns:a16="http://schemas.microsoft.com/office/drawing/2014/main" id="{4B2BBF2D-A1D0-C2B5-5B58-099425B87AF6}"/>
              </a:ext>
            </a:extLst>
          </p:cNvPr>
          <p:cNvSpPr>
            <a:spLocks noGrp="1"/>
          </p:cNvSpPr>
          <p:nvPr>
            <p:ph type="body" sz="quarter" idx="29" hasCustomPrompt="1"/>
          </p:nvPr>
        </p:nvSpPr>
        <p:spPr>
          <a:xfrm>
            <a:off x="9397342" y="3786019"/>
            <a:ext cx="2347113" cy="1079911"/>
          </a:xfrm>
        </p:spPr>
        <p:txBody>
          <a:bodyPr/>
          <a:lstStyle>
            <a:lvl1pPr marL="0" indent="0">
              <a:lnSpc>
                <a:spcPct val="120000"/>
              </a:lnSpc>
              <a:buNone/>
              <a:defRPr sz="900" b="0" i="0" spc="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47" name="Text Placeholder 5">
            <a:extLst>
              <a:ext uri="{FF2B5EF4-FFF2-40B4-BE49-F238E27FC236}">
                <a16:creationId xmlns:a16="http://schemas.microsoft.com/office/drawing/2014/main" id="{97D91404-02E1-EA59-7765-1AA9072FCAAD}"/>
              </a:ext>
            </a:extLst>
          </p:cNvPr>
          <p:cNvSpPr>
            <a:spLocks noGrp="1"/>
          </p:cNvSpPr>
          <p:nvPr>
            <p:ph type="body" sz="quarter" idx="30" hasCustomPrompt="1"/>
          </p:nvPr>
        </p:nvSpPr>
        <p:spPr>
          <a:xfrm>
            <a:off x="9397342" y="5032132"/>
            <a:ext cx="2347113" cy="246221"/>
          </a:xfrm>
        </p:spPr>
        <p:txBody>
          <a:bodyPr/>
          <a:lstStyle>
            <a:lvl1pPr marL="0" indent="0">
              <a:buNone/>
              <a:defRPr sz="10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377621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ables + Images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790019"/>
            <a:ext cx="11569488" cy="548066"/>
          </a:xfrm>
        </p:spPr>
        <p:txBody>
          <a:bodyPr anchor="t"/>
          <a:lstStyle>
            <a:lvl1pPr>
              <a:defRPr>
                <a:solidFill>
                  <a:schemeClr val="tx2"/>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1609993"/>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1881901"/>
            <a:ext cx="2515558" cy="961738"/>
          </a:xfrm>
        </p:spPr>
        <p:txBody>
          <a:bodyPr/>
          <a:lstStyle>
            <a:lvl1pPr marL="0" indent="0">
              <a:lnSpc>
                <a:spcPct val="120000"/>
              </a:lnSpc>
              <a:buNone/>
              <a:defRPr sz="1600" b="1"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br>
              <a:rPr lang="en-US" dirty="0"/>
            </a:b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7" name="Picture 16" descr="A picture containing graphics, font, graphic design, screenshot&#10;&#10;Description automatically generated">
            <a:extLst>
              <a:ext uri="{FF2B5EF4-FFF2-40B4-BE49-F238E27FC236}">
                <a16:creationId xmlns:a16="http://schemas.microsoft.com/office/drawing/2014/main" id="{219A0DAF-6A7A-3A96-F56A-EB47C69461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0" name="Slide Number Placeholder 19">
            <a:extLst>
              <a:ext uri="{FF2B5EF4-FFF2-40B4-BE49-F238E27FC236}">
                <a16:creationId xmlns:a16="http://schemas.microsoft.com/office/drawing/2014/main" id="{93285FDD-7B72-DEC1-4BB4-9D1D6DE4ACCF}"/>
              </a:ext>
            </a:extLst>
          </p:cNvPr>
          <p:cNvSpPr>
            <a:spLocks noGrp="1"/>
          </p:cNvSpPr>
          <p:nvPr>
            <p:ph type="sldNum" sz="quarter" idx="31"/>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52" name="Text Placeholder 12">
            <a:extLst>
              <a:ext uri="{FF2B5EF4-FFF2-40B4-BE49-F238E27FC236}">
                <a16:creationId xmlns:a16="http://schemas.microsoft.com/office/drawing/2014/main" id="{66F44A2F-6288-7FB0-F109-A9B478167DA5}"/>
              </a:ext>
            </a:extLst>
          </p:cNvPr>
          <p:cNvSpPr>
            <a:spLocks noGrp="1"/>
          </p:cNvSpPr>
          <p:nvPr>
            <p:ph type="body" sz="quarter" idx="15"/>
          </p:nvPr>
        </p:nvSpPr>
        <p:spPr>
          <a:xfrm>
            <a:off x="353591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3" name="Text Placeholder 12">
            <a:extLst>
              <a:ext uri="{FF2B5EF4-FFF2-40B4-BE49-F238E27FC236}">
                <a16:creationId xmlns:a16="http://schemas.microsoft.com/office/drawing/2014/main" id="{0D584729-F5CC-6A0C-DFA1-C2F53250DA6A}"/>
              </a:ext>
            </a:extLst>
          </p:cNvPr>
          <p:cNvSpPr>
            <a:spLocks noGrp="1"/>
          </p:cNvSpPr>
          <p:nvPr>
            <p:ph type="body" sz="quarter" idx="21"/>
          </p:nvPr>
        </p:nvSpPr>
        <p:spPr>
          <a:xfrm>
            <a:off x="6378355"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4" name="Text Placeholder 12">
            <a:extLst>
              <a:ext uri="{FF2B5EF4-FFF2-40B4-BE49-F238E27FC236}">
                <a16:creationId xmlns:a16="http://schemas.microsoft.com/office/drawing/2014/main" id="{EAF83154-15F6-0597-3BDB-1CE7D32CCE34}"/>
              </a:ext>
            </a:extLst>
          </p:cNvPr>
          <p:cNvSpPr>
            <a:spLocks noGrp="1"/>
          </p:cNvSpPr>
          <p:nvPr>
            <p:ph type="body" sz="quarter" idx="26" hasCustomPrompt="1"/>
          </p:nvPr>
        </p:nvSpPr>
        <p:spPr>
          <a:xfrm>
            <a:off x="922080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5" name="Picture Placeholder 12">
            <a:extLst>
              <a:ext uri="{FF2B5EF4-FFF2-40B4-BE49-F238E27FC236}">
                <a16:creationId xmlns:a16="http://schemas.microsoft.com/office/drawing/2014/main" id="{BD338F3B-C64A-0009-234B-39B83806F962}"/>
              </a:ext>
            </a:extLst>
          </p:cNvPr>
          <p:cNvSpPr>
            <a:spLocks noGrp="1"/>
          </p:cNvSpPr>
          <p:nvPr>
            <p:ph type="pic" sz="quarter" idx="11" hasCustomPrompt="1"/>
          </p:nvPr>
        </p:nvSpPr>
        <p:spPr>
          <a:xfrm>
            <a:off x="369340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56" name="Text Placeholder 5">
            <a:extLst>
              <a:ext uri="{FF2B5EF4-FFF2-40B4-BE49-F238E27FC236}">
                <a16:creationId xmlns:a16="http://schemas.microsoft.com/office/drawing/2014/main" id="{A63A708B-1755-30B8-DA06-41078A0F39A6}"/>
              </a:ext>
            </a:extLst>
          </p:cNvPr>
          <p:cNvSpPr>
            <a:spLocks noGrp="1"/>
          </p:cNvSpPr>
          <p:nvPr>
            <p:ph type="body" sz="quarter" idx="18" hasCustomPrompt="1"/>
          </p:nvPr>
        </p:nvSpPr>
        <p:spPr>
          <a:xfrm>
            <a:off x="3712452" y="3488839"/>
            <a:ext cx="2347113" cy="276999"/>
          </a:xfrm>
        </p:spPr>
        <p:txBody>
          <a:bodyPr/>
          <a:lstStyle>
            <a:lvl1pPr marL="0" indent="0">
              <a:buNone/>
              <a:defRPr sz="1200" b="0" i="0">
                <a:solidFill>
                  <a:schemeClr val="tx1"/>
                </a:solidFill>
                <a:latin typeface="Aptos" panose="020B0004020202020204" pitchFamily="34" charset="0"/>
                <a:ea typeface="Inter" panose="02000503000000020004" pitchFamily="2" charset="0"/>
              </a:defRPr>
            </a:lvl1pPr>
          </a:lstStyle>
          <a:p>
            <a:pPr lvl="0"/>
            <a:r>
              <a:rPr lang="en-US" dirty="0"/>
              <a:t>Title</a:t>
            </a:r>
          </a:p>
        </p:txBody>
      </p:sp>
      <p:sp>
        <p:nvSpPr>
          <p:cNvPr id="57" name="Text Placeholder 5">
            <a:extLst>
              <a:ext uri="{FF2B5EF4-FFF2-40B4-BE49-F238E27FC236}">
                <a16:creationId xmlns:a16="http://schemas.microsoft.com/office/drawing/2014/main" id="{2BC77229-9924-5CF5-CCE8-EA1C0CE8DA2D}"/>
              </a:ext>
            </a:extLst>
          </p:cNvPr>
          <p:cNvSpPr>
            <a:spLocks noGrp="1"/>
          </p:cNvSpPr>
          <p:nvPr>
            <p:ph type="body" sz="quarter" idx="19" hasCustomPrompt="1"/>
          </p:nvPr>
        </p:nvSpPr>
        <p:spPr>
          <a:xfrm>
            <a:off x="3712452" y="3786019"/>
            <a:ext cx="2347113" cy="1079911"/>
          </a:xfrm>
        </p:spPr>
        <p:txBody>
          <a:bodyPr/>
          <a:lstStyle>
            <a:lvl1pPr marL="0" indent="0">
              <a:lnSpc>
                <a:spcPct val="120000"/>
              </a:lnSpc>
              <a:buNone/>
              <a:defRPr sz="900" b="0" i="0" spc="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58" name="Text Placeholder 5">
            <a:extLst>
              <a:ext uri="{FF2B5EF4-FFF2-40B4-BE49-F238E27FC236}">
                <a16:creationId xmlns:a16="http://schemas.microsoft.com/office/drawing/2014/main" id="{505A3D4D-9B77-6C5A-EAD7-0D785D5EAC16}"/>
              </a:ext>
            </a:extLst>
          </p:cNvPr>
          <p:cNvSpPr>
            <a:spLocks noGrp="1"/>
          </p:cNvSpPr>
          <p:nvPr>
            <p:ph type="body" sz="quarter" idx="20" hasCustomPrompt="1"/>
          </p:nvPr>
        </p:nvSpPr>
        <p:spPr>
          <a:xfrm>
            <a:off x="3712452" y="5032132"/>
            <a:ext cx="2347113" cy="246221"/>
          </a:xfrm>
        </p:spPr>
        <p:txBody>
          <a:bodyPr/>
          <a:lstStyle>
            <a:lvl1pPr marL="0" indent="0">
              <a:buNone/>
              <a:defRPr sz="10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59" name="Picture Placeholder 12">
            <a:extLst>
              <a:ext uri="{FF2B5EF4-FFF2-40B4-BE49-F238E27FC236}">
                <a16:creationId xmlns:a16="http://schemas.microsoft.com/office/drawing/2014/main" id="{9AD38BDF-A3DD-1268-D7A2-996E1DFE5FFC}"/>
              </a:ext>
            </a:extLst>
          </p:cNvPr>
          <p:cNvSpPr>
            <a:spLocks noGrp="1"/>
          </p:cNvSpPr>
          <p:nvPr>
            <p:ph type="pic" sz="quarter" idx="22" hasCustomPrompt="1"/>
          </p:nvPr>
        </p:nvSpPr>
        <p:spPr>
          <a:xfrm>
            <a:off x="6535845"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60" name="Text Placeholder 5">
            <a:extLst>
              <a:ext uri="{FF2B5EF4-FFF2-40B4-BE49-F238E27FC236}">
                <a16:creationId xmlns:a16="http://schemas.microsoft.com/office/drawing/2014/main" id="{8E94E608-F1EF-3407-CB3B-0C9A2F06EC6C}"/>
              </a:ext>
            </a:extLst>
          </p:cNvPr>
          <p:cNvSpPr>
            <a:spLocks noGrp="1"/>
          </p:cNvSpPr>
          <p:nvPr>
            <p:ph type="body" sz="quarter" idx="23" hasCustomPrompt="1"/>
          </p:nvPr>
        </p:nvSpPr>
        <p:spPr>
          <a:xfrm>
            <a:off x="6554897" y="3488839"/>
            <a:ext cx="2347113" cy="276999"/>
          </a:xfrm>
        </p:spPr>
        <p:txBody>
          <a:bodyPr/>
          <a:lstStyle>
            <a:lvl1pPr marL="0" indent="0">
              <a:buNone/>
              <a:defRPr sz="1200" b="0" i="0">
                <a:solidFill>
                  <a:schemeClr val="tx1"/>
                </a:solidFill>
                <a:latin typeface="Aptos" panose="020B0004020202020204" pitchFamily="34" charset="0"/>
                <a:ea typeface="Inter" panose="02000503000000020004" pitchFamily="2" charset="0"/>
              </a:defRPr>
            </a:lvl1pPr>
          </a:lstStyle>
          <a:p>
            <a:pPr lvl="0"/>
            <a:r>
              <a:rPr lang="en-US" dirty="0"/>
              <a:t>Title</a:t>
            </a:r>
          </a:p>
        </p:txBody>
      </p:sp>
      <p:sp>
        <p:nvSpPr>
          <p:cNvPr id="61" name="Text Placeholder 5">
            <a:extLst>
              <a:ext uri="{FF2B5EF4-FFF2-40B4-BE49-F238E27FC236}">
                <a16:creationId xmlns:a16="http://schemas.microsoft.com/office/drawing/2014/main" id="{A23676B9-F044-08EA-40FB-0B10B2AF3494}"/>
              </a:ext>
            </a:extLst>
          </p:cNvPr>
          <p:cNvSpPr>
            <a:spLocks noGrp="1"/>
          </p:cNvSpPr>
          <p:nvPr>
            <p:ph type="body" sz="quarter" idx="24" hasCustomPrompt="1"/>
          </p:nvPr>
        </p:nvSpPr>
        <p:spPr>
          <a:xfrm>
            <a:off x="6554897" y="3786019"/>
            <a:ext cx="2347113" cy="1079911"/>
          </a:xfrm>
        </p:spPr>
        <p:txBody>
          <a:bodyPr/>
          <a:lstStyle>
            <a:lvl1pPr marL="0" indent="0">
              <a:lnSpc>
                <a:spcPct val="120000"/>
              </a:lnSpc>
              <a:buNone/>
              <a:defRPr sz="900" b="0" i="0" spc="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2" name="Text Placeholder 5">
            <a:extLst>
              <a:ext uri="{FF2B5EF4-FFF2-40B4-BE49-F238E27FC236}">
                <a16:creationId xmlns:a16="http://schemas.microsoft.com/office/drawing/2014/main" id="{AF360939-14D6-FB59-8195-0D6AE39197D3}"/>
              </a:ext>
            </a:extLst>
          </p:cNvPr>
          <p:cNvSpPr>
            <a:spLocks noGrp="1"/>
          </p:cNvSpPr>
          <p:nvPr>
            <p:ph type="body" sz="quarter" idx="25" hasCustomPrompt="1"/>
          </p:nvPr>
        </p:nvSpPr>
        <p:spPr>
          <a:xfrm>
            <a:off x="6554897" y="5032132"/>
            <a:ext cx="2347113" cy="246221"/>
          </a:xfrm>
        </p:spPr>
        <p:txBody>
          <a:bodyPr/>
          <a:lstStyle>
            <a:lvl1pPr marL="0" indent="0">
              <a:buNone/>
              <a:defRPr sz="10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63" name="Picture Placeholder 12">
            <a:extLst>
              <a:ext uri="{FF2B5EF4-FFF2-40B4-BE49-F238E27FC236}">
                <a16:creationId xmlns:a16="http://schemas.microsoft.com/office/drawing/2014/main" id="{52C4A48E-8415-5410-39CD-5118260D6574}"/>
              </a:ext>
            </a:extLst>
          </p:cNvPr>
          <p:cNvSpPr>
            <a:spLocks noGrp="1"/>
          </p:cNvSpPr>
          <p:nvPr>
            <p:ph type="pic" sz="quarter" idx="27" hasCustomPrompt="1"/>
          </p:nvPr>
        </p:nvSpPr>
        <p:spPr>
          <a:xfrm>
            <a:off x="937829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4" name="Text Placeholder 5">
            <a:extLst>
              <a:ext uri="{FF2B5EF4-FFF2-40B4-BE49-F238E27FC236}">
                <a16:creationId xmlns:a16="http://schemas.microsoft.com/office/drawing/2014/main" id="{253CCF99-A99A-982D-9EF4-D21AAA34E77E}"/>
              </a:ext>
            </a:extLst>
          </p:cNvPr>
          <p:cNvSpPr>
            <a:spLocks noGrp="1"/>
          </p:cNvSpPr>
          <p:nvPr>
            <p:ph type="body" sz="quarter" idx="28" hasCustomPrompt="1"/>
          </p:nvPr>
        </p:nvSpPr>
        <p:spPr>
          <a:xfrm>
            <a:off x="9397342" y="3488839"/>
            <a:ext cx="2347113" cy="276999"/>
          </a:xfrm>
        </p:spPr>
        <p:txBody>
          <a:bodyPr/>
          <a:lstStyle>
            <a:lvl1pPr marL="0" indent="0">
              <a:buNone/>
              <a:defRPr sz="1200" b="0" i="0">
                <a:solidFill>
                  <a:schemeClr val="tx1"/>
                </a:solidFill>
                <a:latin typeface="Aptos" panose="020B0004020202020204" pitchFamily="34" charset="0"/>
                <a:ea typeface="Inter" panose="02000503000000020004" pitchFamily="2" charset="0"/>
              </a:defRPr>
            </a:lvl1pPr>
          </a:lstStyle>
          <a:p>
            <a:pPr lvl="0"/>
            <a:r>
              <a:rPr lang="en-US" dirty="0"/>
              <a:t>Title</a:t>
            </a:r>
          </a:p>
        </p:txBody>
      </p:sp>
      <p:sp>
        <p:nvSpPr>
          <p:cNvPr id="65" name="Text Placeholder 5">
            <a:extLst>
              <a:ext uri="{FF2B5EF4-FFF2-40B4-BE49-F238E27FC236}">
                <a16:creationId xmlns:a16="http://schemas.microsoft.com/office/drawing/2014/main" id="{545388C2-F087-E849-967C-A2AC0602370F}"/>
              </a:ext>
            </a:extLst>
          </p:cNvPr>
          <p:cNvSpPr>
            <a:spLocks noGrp="1"/>
          </p:cNvSpPr>
          <p:nvPr>
            <p:ph type="body" sz="quarter" idx="29" hasCustomPrompt="1"/>
          </p:nvPr>
        </p:nvSpPr>
        <p:spPr>
          <a:xfrm>
            <a:off x="9397342" y="3786019"/>
            <a:ext cx="2347113" cy="1079911"/>
          </a:xfrm>
        </p:spPr>
        <p:txBody>
          <a:bodyPr/>
          <a:lstStyle>
            <a:lvl1pPr marL="0" indent="0">
              <a:lnSpc>
                <a:spcPct val="120000"/>
              </a:lnSpc>
              <a:buNone/>
              <a:defRPr sz="900" b="0" i="0" spc="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6" name="Text Placeholder 5">
            <a:extLst>
              <a:ext uri="{FF2B5EF4-FFF2-40B4-BE49-F238E27FC236}">
                <a16:creationId xmlns:a16="http://schemas.microsoft.com/office/drawing/2014/main" id="{D60FD997-D18B-046D-7409-ECAB1E5DE4B0}"/>
              </a:ext>
            </a:extLst>
          </p:cNvPr>
          <p:cNvSpPr>
            <a:spLocks noGrp="1"/>
          </p:cNvSpPr>
          <p:nvPr>
            <p:ph type="body" sz="quarter" idx="30" hasCustomPrompt="1"/>
          </p:nvPr>
        </p:nvSpPr>
        <p:spPr>
          <a:xfrm>
            <a:off x="9397342" y="5032132"/>
            <a:ext cx="2347113" cy="246221"/>
          </a:xfrm>
        </p:spPr>
        <p:txBody>
          <a:bodyPr/>
          <a:lstStyle>
            <a:lvl1pPr marL="0" indent="0">
              <a:buNone/>
              <a:defRPr sz="10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3239891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4 Tables + Images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291F1722-BA42-8465-9B30-010647FA2D4D}"/>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6E12E13F-6194-ED0B-38D3-F505DFF42D3D}"/>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1" name="Text Placeholder 12">
            <a:extLst>
              <a:ext uri="{FF2B5EF4-FFF2-40B4-BE49-F238E27FC236}">
                <a16:creationId xmlns:a16="http://schemas.microsoft.com/office/drawing/2014/main" id="{5F53EBB5-F81F-C999-91D8-573565E922B5}"/>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0" name="Text Placeholder 12">
            <a:extLst>
              <a:ext uri="{FF2B5EF4-FFF2-40B4-BE49-F238E27FC236}">
                <a16:creationId xmlns:a16="http://schemas.microsoft.com/office/drawing/2014/main" id="{61A19A09-74A9-BEF0-A85E-084BA0DECEA9}"/>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Text Placeholder 12">
            <a:extLst>
              <a:ext uri="{FF2B5EF4-FFF2-40B4-BE49-F238E27FC236}">
                <a16:creationId xmlns:a16="http://schemas.microsoft.com/office/drawing/2014/main" id="{F5052B6C-A610-E590-76BE-77F0174609E2}"/>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chemeClr val="bg1"/>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2">
            <a:extLst>
              <a:ext uri="{FF2B5EF4-FFF2-40B4-BE49-F238E27FC236}">
                <a16:creationId xmlns:a16="http://schemas.microsoft.com/office/drawing/2014/main" id="{AE59A2B2-8B61-787C-F9F6-6F05F492EC9C}"/>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4" name="Text Placeholder 12">
            <a:extLst>
              <a:ext uri="{FF2B5EF4-FFF2-40B4-BE49-F238E27FC236}">
                <a16:creationId xmlns:a16="http://schemas.microsoft.com/office/drawing/2014/main" id="{0F879B8D-60B6-666F-E9FB-8B04566D8785}"/>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 name="Text Placeholder 12">
            <a:extLst>
              <a:ext uri="{FF2B5EF4-FFF2-40B4-BE49-F238E27FC236}">
                <a16:creationId xmlns:a16="http://schemas.microsoft.com/office/drawing/2014/main" id="{AF9F1F77-8F75-E5BE-213C-03C99036E8A4}"/>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pic>
        <p:nvPicPr>
          <p:cNvPr id="13" name="Picture 12">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4" name="Picture Placeholder 12">
            <a:extLst>
              <a:ext uri="{FF2B5EF4-FFF2-40B4-BE49-F238E27FC236}">
                <a16:creationId xmlns:a16="http://schemas.microsoft.com/office/drawing/2014/main" id="{9030D944-0024-F955-94C5-9289DD46300C}"/>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 name="Text Placeholder 5">
            <a:extLst>
              <a:ext uri="{FF2B5EF4-FFF2-40B4-BE49-F238E27FC236}">
                <a16:creationId xmlns:a16="http://schemas.microsoft.com/office/drawing/2014/main" id="{C2421C0D-A37C-A632-440B-EB07AA44675C}"/>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7" name="Text Placeholder 5">
            <a:extLst>
              <a:ext uri="{FF2B5EF4-FFF2-40B4-BE49-F238E27FC236}">
                <a16:creationId xmlns:a16="http://schemas.microsoft.com/office/drawing/2014/main" id="{E5F44E47-1C65-F6BC-95C2-6493E07F8764}"/>
              </a:ext>
            </a:extLst>
          </p:cNvPr>
          <p:cNvSpPr>
            <a:spLocks noGrp="1"/>
          </p:cNvSpPr>
          <p:nvPr>
            <p:ph type="body" sz="quarter" idx="19" hasCustomPrompt="1"/>
          </p:nvPr>
        </p:nvSpPr>
        <p:spPr>
          <a:xfrm>
            <a:off x="651553"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8" name="Text Placeholder 5">
            <a:extLst>
              <a:ext uri="{FF2B5EF4-FFF2-40B4-BE49-F238E27FC236}">
                <a16:creationId xmlns:a16="http://schemas.microsoft.com/office/drawing/2014/main" id="{88A07671-A96F-5DDE-A2A4-2F6E3B273EBE}"/>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12" name="Picture Placeholder 12">
            <a:extLst>
              <a:ext uri="{FF2B5EF4-FFF2-40B4-BE49-F238E27FC236}">
                <a16:creationId xmlns:a16="http://schemas.microsoft.com/office/drawing/2014/main" id="{C5B8777C-1C7C-2199-8FC5-0B7A8987DFC1}"/>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19" name="Text Placeholder 5">
            <a:extLst>
              <a:ext uri="{FF2B5EF4-FFF2-40B4-BE49-F238E27FC236}">
                <a16:creationId xmlns:a16="http://schemas.microsoft.com/office/drawing/2014/main" id="{B4BC458A-9EF2-EE9B-922E-C9BAA11CFA5B}"/>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22" name="Text Placeholder 5">
            <a:extLst>
              <a:ext uri="{FF2B5EF4-FFF2-40B4-BE49-F238E27FC236}">
                <a16:creationId xmlns:a16="http://schemas.microsoft.com/office/drawing/2014/main" id="{88E7FB66-5CF8-D572-1BEA-A5BDDDD851E0}"/>
              </a:ext>
            </a:extLst>
          </p:cNvPr>
          <p:cNvSpPr>
            <a:spLocks noGrp="1"/>
          </p:cNvSpPr>
          <p:nvPr>
            <p:ph type="body" sz="quarter" idx="24" hasCustomPrompt="1"/>
          </p:nvPr>
        </p:nvSpPr>
        <p:spPr>
          <a:xfrm>
            <a:off x="3494871"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3" name="Text Placeholder 5">
            <a:extLst>
              <a:ext uri="{FF2B5EF4-FFF2-40B4-BE49-F238E27FC236}">
                <a16:creationId xmlns:a16="http://schemas.microsoft.com/office/drawing/2014/main" id="{DB7FB799-9293-8484-1057-993FC445EFDA}"/>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25" name="Picture Placeholder 12">
            <a:extLst>
              <a:ext uri="{FF2B5EF4-FFF2-40B4-BE49-F238E27FC236}">
                <a16:creationId xmlns:a16="http://schemas.microsoft.com/office/drawing/2014/main" id="{8D9F966C-F9D4-8490-BC73-F80BE3362C08}"/>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26" name="Text Placeholder 5">
            <a:extLst>
              <a:ext uri="{FF2B5EF4-FFF2-40B4-BE49-F238E27FC236}">
                <a16:creationId xmlns:a16="http://schemas.microsoft.com/office/drawing/2014/main" id="{5B3BA5A1-AD03-E77B-557D-389BF0B28A8F}"/>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27" name="Text Placeholder 5">
            <a:extLst>
              <a:ext uri="{FF2B5EF4-FFF2-40B4-BE49-F238E27FC236}">
                <a16:creationId xmlns:a16="http://schemas.microsoft.com/office/drawing/2014/main" id="{FF4DDE98-A332-B878-A732-256043CB15F6}"/>
              </a:ext>
            </a:extLst>
          </p:cNvPr>
          <p:cNvSpPr>
            <a:spLocks noGrp="1"/>
          </p:cNvSpPr>
          <p:nvPr>
            <p:ph type="body" sz="quarter" idx="29" hasCustomPrompt="1"/>
          </p:nvPr>
        </p:nvSpPr>
        <p:spPr>
          <a:xfrm>
            <a:off x="6337316"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5">
            <a:extLst>
              <a:ext uri="{FF2B5EF4-FFF2-40B4-BE49-F238E27FC236}">
                <a16:creationId xmlns:a16="http://schemas.microsoft.com/office/drawing/2014/main" id="{E079C211-C3D3-5EB3-F0DC-380AD2988681}"/>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14" name="Picture Placeholder 12">
            <a:extLst>
              <a:ext uri="{FF2B5EF4-FFF2-40B4-BE49-F238E27FC236}">
                <a16:creationId xmlns:a16="http://schemas.microsoft.com/office/drawing/2014/main" id="{C360E79A-79CE-34C0-F127-4184E408BCAC}"/>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15" name="Text Placeholder 5">
            <a:extLst>
              <a:ext uri="{FF2B5EF4-FFF2-40B4-BE49-F238E27FC236}">
                <a16:creationId xmlns:a16="http://schemas.microsoft.com/office/drawing/2014/main" id="{C4EE17A4-13FC-3BF2-71C1-F054AA4433DA}"/>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16" name="Text Placeholder 5">
            <a:extLst>
              <a:ext uri="{FF2B5EF4-FFF2-40B4-BE49-F238E27FC236}">
                <a16:creationId xmlns:a16="http://schemas.microsoft.com/office/drawing/2014/main" id="{66AD30BB-6A9C-8C88-4948-E572CC372B88}"/>
              </a:ext>
            </a:extLst>
          </p:cNvPr>
          <p:cNvSpPr>
            <a:spLocks noGrp="1"/>
          </p:cNvSpPr>
          <p:nvPr>
            <p:ph type="body" sz="quarter" idx="34" hasCustomPrompt="1"/>
          </p:nvPr>
        </p:nvSpPr>
        <p:spPr>
          <a:xfrm>
            <a:off x="9179761"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7" name="Text Placeholder 5">
            <a:extLst>
              <a:ext uri="{FF2B5EF4-FFF2-40B4-BE49-F238E27FC236}">
                <a16:creationId xmlns:a16="http://schemas.microsoft.com/office/drawing/2014/main" id="{BA1248C8-90C4-5D98-0907-BD36E9B380AE}"/>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36" name="Slide Number Placeholder 35">
            <a:extLst>
              <a:ext uri="{FF2B5EF4-FFF2-40B4-BE49-F238E27FC236}">
                <a16:creationId xmlns:a16="http://schemas.microsoft.com/office/drawing/2014/main" id="{C338692C-E29F-95E4-D407-B126E664564B}"/>
              </a:ext>
            </a:extLst>
          </p:cNvPr>
          <p:cNvSpPr>
            <a:spLocks noGrp="1"/>
          </p:cNvSpPr>
          <p:nvPr>
            <p:ph type="sldNum" sz="quarter" idx="40"/>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Tree>
    <p:extLst>
      <p:ext uri="{BB962C8B-B14F-4D97-AF65-F5344CB8AC3E}">
        <p14:creationId xmlns:p14="http://schemas.microsoft.com/office/powerpoint/2010/main" val="246526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s + Images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rgbClr val="19447A"/>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graphics, font, graphic design, screenshot&#10;&#10;Description automatically generated">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Slide Number Placeholder 1">
            <a:extLst>
              <a:ext uri="{FF2B5EF4-FFF2-40B4-BE49-F238E27FC236}">
                <a16:creationId xmlns:a16="http://schemas.microsoft.com/office/drawing/2014/main" id="{B62EF0B0-2604-0C64-0197-E47DA8BC9FCE}"/>
              </a:ext>
            </a:extLst>
          </p:cNvPr>
          <p:cNvSpPr>
            <a:spLocks noGrp="1"/>
          </p:cNvSpPr>
          <p:nvPr>
            <p:ph type="sldNum" sz="quarter" idx="40"/>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78" name="Text Placeholder 12">
            <a:extLst>
              <a:ext uri="{FF2B5EF4-FFF2-40B4-BE49-F238E27FC236}">
                <a16:creationId xmlns:a16="http://schemas.microsoft.com/office/drawing/2014/main" id="{2561FB2E-9963-04C0-469D-71FC88FA96A3}"/>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79" name="Text Placeholder 12">
            <a:extLst>
              <a:ext uri="{FF2B5EF4-FFF2-40B4-BE49-F238E27FC236}">
                <a16:creationId xmlns:a16="http://schemas.microsoft.com/office/drawing/2014/main" id="{CE5BC982-C861-63E5-1336-8B86B9F3356E}"/>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0" name="Text Placeholder 12">
            <a:extLst>
              <a:ext uri="{FF2B5EF4-FFF2-40B4-BE49-F238E27FC236}">
                <a16:creationId xmlns:a16="http://schemas.microsoft.com/office/drawing/2014/main" id="{9B1DEBBE-6E28-5CA1-4903-3F0146070A36}"/>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1" name="Text Placeholder 12">
            <a:extLst>
              <a:ext uri="{FF2B5EF4-FFF2-40B4-BE49-F238E27FC236}">
                <a16:creationId xmlns:a16="http://schemas.microsoft.com/office/drawing/2014/main" id="{D0ECD382-00E2-057B-F88C-C5883D7AE913}"/>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2" name="Text Placeholder 12">
            <a:extLst>
              <a:ext uri="{FF2B5EF4-FFF2-40B4-BE49-F238E27FC236}">
                <a16:creationId xmlns:a16="http://schemas.microsoft.com/office/drawing/2014/main" id="{34BF7F8E-4307-E0B5-BC47-5C7D5F093C72}"/>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3" name="Text Placeholder 12">
            <a:extLst>
              <a:ext uri="{FF2B5EF4-FFF2-40B4-BE49-F238E27FC236}">
                <a16:creationId xmlns:a16="http://schemas.microsoft.com/office/drawing/2014/main" id="{4E57A2F0-3CC3-BEEF-88FF-5E62C28F6E16}"/>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4" name="Text Placeholder 12">
            <a:extLst>
              <a:ext uri="{FF2B5EF4-FFF2-40B4-BE49-F238E27FC236}">
                <a16:creationId xmlns:a16="http://schemas.microsoft.com/office/drawing/2014/main" id="{AD4D0578-49C5-3BA9-3DA4-7348D34CFDD7}"/>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5" name="Text Placeholder 12">
            <a:extLst>
              <a:ext uri="{FF2B5EF4-FFF2-40B4-BE49-F238E27FC236}">
                <a16:creationId xmlns:a16="http://schemas.microsoft.com/office/drawing/2014/main" id="{6FB27EFF-52A9-CF53-83A3-405BF7D49C3F}"/>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86" name="Picture Placeholder 12">
            <a:extLst>
              <a:ext uri="{FF2B5EF4-FFF2-40B4-BE49-F238E27FC236}">
                <a16:creationId xmlns:a16="http://schemas.microsoft.com/office/drawing/2014/main" id="{B208AF97-28C2-C9BB-26C9-CF2C524A1E32}"/>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87" name="Text Placeholder 5">
            <a:extLst>
              <a:ext uri="{FF2B5EF4-FFF2-40B4-BE49-F238E27FC236}">
                <a16:creationId xmlns:a16="http://schemas.microsoft.com/office/drawing/2014/main" id="{F252380B-B514-DE49-FE8C-008DB69A4879}"/>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88" name="Text Placeholder 5">
            <a:extLst>
              <a:ext uri="{FF2B5EF4-FFF2-40B4-BE49-F238E27FC236}">
                <a16:creationId xmlns:a16="http://schemas.microsoft.com/office/drawing/2014/main" id="{34C93B35-F17E-4D3E-CF3E-481E70619BD9}"/>
              </a:ext>
            </a:extLst>
          </p:cNvPr>
          <p:cNvSpPr>
            <a:spLocks noGrp="1"/>
          </p:cNvSpPr>
          <p:nvPr>
            <p:ph type="body" sz="quarter" idx="19" hasCustomPrompt="1"/>
          </p:nvPr>
        </p:nvSpPr>
        <p:spPr>
          <a:xfrm>
            <a:off x="651553"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89" name="Text Placeholder 5">
            <a:extLst>
              <a:ext uri="{FF2B5EF4-FFF2-40B4-BE49-F238E27FC236}">
                <a16:creationId xmlns:a16="http://schemas.microsoft.com/office/drawing/2014/main" id="{2BBF1881-5EFD-D721-F575-DD3308E92077}"/>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90" name="Picture Placeholder 12">
            <a:extLst>
              <a:ext uri="{FF2B5EF4-FFF2-40B4-BE49-F238E27FC236}">
                <a16:creationId xmlns:a16="http://schemas.microsoft.com/office/drawing/2014/main" id="{53D46474-FC17-5701-2381-DD7ABEBDA6FE}"/>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91" name="Text Placeholder 5">
            <a:extLst>
              <a:ext uri="{FF2B5EF4-FFF2-40B4-BE49-F238E27FC236}">
                <a16:creationId xmlns:a16="http://schemas.microsoft.com/office/drawing/2014/main" id="{AFEADC66-57B0-8DAC-D3AB-C2047B03625D}"/>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92" name="Text Placeholder 5">
            <a:extLst>
              <a:ext uri="{FF2B5EF4-FFF2-40B4-BE49-F238E27FC236}">
                <a16:creationId xmlns:a16="http://schemas.microsoft.com/office/drawing/2014/main" id="{80A4A322-7A7E-A264-2BC9-14B32C5DB6EE}"/>
              </a:ext>
            </a:extLst>
          </p:cNvPr>
          <p:cNvSpPr>
            <a:spLocks noGrp="1"/>
          </p:cNvSpPr>
          <p:nvPr>
            <p:ph type="body" sz="quarter" idx="24" hasCustomPrompt="1"/>
          </p:nvPr>
        </p:nvSpPr>
        <p:spPr>
          <a:xfrm>
            <a:off x="3494871"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3" name="Text Placeholder 5">
            <a:extLst>
              <a:ext uri="{FF2B5EF4-FFF2-40B4-BE49-F238E27FC236}">
                <a16:creationId xmlns:a16="http://schemas.microsoft.com/office/drawing/2014/main" id="{4FEA3B89-2D05-1886-4E4A-B6167982CE09}"/>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94" name="Picture Placeholder 12">
            <a:extLst>
              <a:ext uri="{FF2B5EF4-FFF2-40B4-BE49-F238E27FC236}">
                <a16:creationId xmlns:a16="http://schemas.microsoft.com/office/drawing/2014/main" id="{BD9181FF-785C-6B66-AC28-CEE1AF57292A}"/>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95" name="Text Placeholder 5">
            <a:extLst>
              <a:ext uri="{FF2B5EF4-FFF2-40B4-BE49-F238E27FC236}">
                <a16:creationId xmlns:a16="http://schemas.microsoft.com/office/drawing/2014/main" id="{28746C8A-F605-1586-FAD6-A128A9D35D32}"/>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96" name="Text Placeholder 5">
            <a:extLst>
              <a:ext uri="{FF2B5EF4-FFF2-40B4-BE49-F238E27FC236}">
                <a16:creationId xmlns:a16="http://schemas.microsoft.com/office/drawing/2014/main" id="{64F41A1E-ECF1-F02F-374F-50A84B651AA2}"/>
              </a:ext>
            </a:extLst>
          </p:cNvPr>
          <p:cNvSpPr>
            <a:spLocks noGrp="1"/>
          </p:cNvSpPr>
          <p:nvPr>
            <p:ph type="body" sz="quarter" idx="29" hasCustomPrompt="1"/>
          </p:nvPr>
        </p:nvSpPr>
        <p:spPr>
          <a:xfrm>
            <a:off x="6337316"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7" name="Text Placeholder 5">
            <a:extLst>
              <a:ext uri="{FF2B5EF4-FFF2-40B4-BE49-F238E27FC236}">
                <a16:creationId xmlns:a16="http://schemas.microsoft.com/office/drawing/2014/main" id="{C22A563D-3C2E-2E13-4719-DA4C71282724}"/>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98" name="Picture Placeholder 12">
            <a:extLst>
              <a:ext uri="{FF2B5EF4-FFF2-40B4-BE49-F238E27FC236}">
                <a16:creationId xmlns:a16="http://schemas.microsoft.com/office/drawing/2014/main" id="{4790B069-26B9-15B5-B2CB-9D7F61F50230}"/>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99" name="Text Placeholder 5">
            <a:extLst>
              <a:ext uri="{FF2B5EF4-FFF2-40B4-BE49-F238E27FC236}">
                <a16:creationId xmlns:a16="http://schemas.microsoft.com/office/drawing/2014/main" id="{371B4E2C-7647-6A87-70A4-B20F84A5BFCF}"/>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100" name="Text Placeholder 5">
            <a:extLst>
              <a:ext uri="{FF2B5EF4-FFF2-40B4-BE49-F238E27FC236}">
                <a16:creationId xmlns:a16="http://schemas.microsoft.com/office/drawing/2014/main" id="{5BF13F18-3D52-EB78-0EE9-AA32B6510772}"/>
              </a:ext>
            </a:extLst>
          </p:cNvPr>
          <p:cNvSpPr>
            <a:spLocks noGrp="1"/>
          </p:cNvSpPr>
          <p:nvPr>
            <p:ph type="body" sz="quarter" idx="34" hasCustomPrompt="1"/>
          </p:nvPr>
        </p:nvSpPr>
        <p:spPr>
          <a:xfrm>
            <a:off x="9179761"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01" name="Text Placeholder 5">
            <a:extLst>
              <a:ext uri="{FF2B5EF4-FFF2-40B4-BE49-F238E27FC236}">
                <a16:creationId xmlns:a16="http://schemas.microsoft.com/office/drawing/2014/main" id="{5D1345CA-DD68-FEF8-82DE-CF08666F8BB7}"/>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2716061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chemeClr val="bg1"/>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Picture Placeholder 12">
            <a:extLst>
              <a:ext uri="{FF2B5EF4-FFF2-40B4-BE49-F238E27FC236}">
                <a16:creationId xmlns:a16="http://schemas.microsoft.com/office/drawing/2014/main" id="{9030D944-0024-F955-94C5-9289DD46300C}"/>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Tree>
    <p:extLst>
      <p:ext uri="{BB962C8B-B14F-4D97-AF65-F5344CB8AC3E}">
        <p14:creationId xmlns:p14="http://schemas.microsoft.com/office/powerpoint/2010/main" val="2503439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rgbClr val="19447A"/>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Picture Placeholder 12">
            <a:extLst>
              <a:ext uri="{FF2B5EF4-FFF2-40B4-BE49-F238E27FC236}">
                <a16:creationId xmlns:a16="http://schemas.microsoft.com/office/drawing/2014/main" id="{93A4E30A-4E2F-27BD-85F7-F6685B308EDE}"/>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Tree>
    <p:extLst>
      <p:ext uri="{BB962C8B-B14F-4D97-AF65-F5344CB8AC3E}">
        <p14:creationId xmlns:p14="http://schemas.microsoft.com/office/powerpoint/2010/main" val="795539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Text">
    <p:bg>
      <p:bgPr>
        <a:solidFill>
          <a:schemeClr val="bg1"/>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3" name="Title 15">
            <a:extLst>
              <a:ext uri="{FF2B5EF4-FFF2-40B4-BE49-F238E27FC236}">
                <a16:creationId xmlns:a16="http://schemas.microsoft.com/office/drawing/2014/main" id="{366CAA62-2F31-1CBF-8F24-89839E274256}"/>
              </a:ext>
            </a:extLst>
          </p:cNvPr>
          <p:cNvSpPr>
            <a:spLocks noGrp="1"/>
          </p:cNvSpPr>
          <p:nvPr>
            <p:ph type="title" hasCustomPrompt="1"/>
          </p:nvPr>
        </p:nvSpPr>
        <p:spPr>
          <a:xfrm>
            <a:off x="1041413" y="216579"/>
            <a:ext cx="10605237" cy="514007"/>
          </a:xfrm>
        </p:spPr>
        <p:txBody>
          <a:bodyPr/>
          <a:lstStyle>
            <a:lvl1pPr>
              <a:defRPr>
                <a:solidFill>
                  <a:srgbClr val="19447A"/>
                </a:solidFill>
                <a:latin typeface="Aptos" panose="020B0004020202020204" pitchFamily="34" charset="0"/>
              </a:defRPr>
            </a:lvl1pPr>
          </a:lstStyle>
          <a:p>
            <a:r>
              <a:rPr lang="en-US" dirty="0"/>
              <a:t>Lorem ipsum dolor</a:t>
            </a:r>
          </a:p>
        </p:txBody>
      </p:sp>
      <p:cxnSp>
        <p:nvCxnSpPr>
          <p:cNvPr id="4" name="Straight Connector 3">
            <a:extLst>
              <a:ext uri="{FF2B5EF4-FFF2-40B4-BE49-F238E27FC236}">
                <a16:creationId xmlns:a16="http://schemas.microsoft.com/office/drawing/2014/main" id="{760F5C31-84DD-F686-6B86-08EE7EE05AE3}"/>
              </a:ext>
            </a:extLst>
          </p:cNvPr>
          <p:cNvCxnSpPr>
            <a:cxnSpLocks/>
          </p:cNvCxnSpPr>
          <p:nvPr userDrawn="1"/>
        </p:nvCxnSpPr>
        <p:spPr>
          <a:xfrm>
            <a:off x="762050" y="21657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6">
            <a:extLst>
              <a:ext uri="{FF2B5EF4-FFF2-40B4-BE49-F238E27FC236}">
                <a16:creationId xmlns:a16="http://schemas.microsoft.com/office/drawing/2014/main" id="{C67E2ED7-6CFB-70F0-77C6-7FD3D478B6CE}"/>
              </a:ext>
            </a:extLst>
          </p:cNvPr>
          <p:cNvSpPr>
            <a:spLocks noGrp="1"/>
          </p:cNvSpPr>
          <p:nvPr>
            <p:ph type="body" sz="quarter" idx="16"/>
          </p:nvPr>
        </p:nvSpPr>
        <p:spPr>
          <a:xfrm>
            <a:off x="1041468" y="2175467"/>
            <a:ext cx="5613765"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2" name="Picture Placeholder 12">
            <a:extLst>
              <a:ext uri="{FF2B5EF4-FFF2-40B4-BE49-F238E27FC236}">
                <a16:creationId xmlns:a16="http://schemas.microsoft.com/office/drawing/2014/main" id="{8D07E8D3-F811-DA8A-6096-BE0628384636}"/>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Tree>
    <p:extLst>
      <p:ext uri="{BB962C8B-B14F-4D97-AF65-F5344CB8AC3E}">
        <p14:creationId xmlns:p14="http://schemas.microsoft.com/office/powerpoint/2010/main" val="159368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Image">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rgbClr val="19447A"/>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Picture Placeholder 12">
            <a:extLst>
              <a:ext uri="{FF2B5EF4-FFF2-40B4-BE49-F238E27FC236}">
                <a16:creationId xmlns:a16="http://schemas.microsoft.com/office/drawing/2014/main" id="{6D8861D6-5BA8-88CB-F99A-3B7032C9D71E}"/>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Tree>
    <p:extLst>
      <p:ext uri="{BB962C8B-B14F-4D97-AF65-F5344CB8AC3E}">
        <p14:creationId xmlns:p14="http://schemas.microsoft.com/office/powerpoint/2010/main" val="3888250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hart ">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414372"/>
            <a:ext cx="3099056" cy="1061829"/>
          </a:xfrm>
        </p:spPr>
        <p:txBody>
          <a:bodyPr anchor="b">
            <a:spAutoFit/>
          </a:bodyPr>
          <a:lstStyle>
            <a:lvl1pPr>
              <a:defRPr>
                <a:solidFill>
                  <a:schemeClr val="tx2"/>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1742901"/>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latin typeface="Aptos" panose="020B0004020202020204" pitchFamily="34" charset="0"/>
              </a:defRPr>
            </a:lvl1pPr>
          </a:lstStyle>
          <a:p>
            <a:r>
              <a:rPr lang="en-US"/>
              <a:t>|    </a:t>
            </a:r>
            <a:fld id="{298D9031-2DC4-6A42-8DBA-0D4123D26D12}" type="slidenum">
              <a:rPr lang="en-US" smtClean="0"/>
              <a:pPr/>
              <a:t>‹#›</a:t>
            </a:fld>
            <a:endParaRPr lang="en-US" dirty="0"/>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4" name="Text Placeholder 21">
            <a:extLst>
              <a:ext uri="{FF2B5EF4-FFF2-40B4-BE49-F238E27FC236}">
                <a16:creationId xmlns:a16="http://schemas.microsoft.com/office/drawing/2014/main" id="{485F9911-4CA7-0F9B-4F70-19E676E03A49}"/>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sp>
        <p:nvSpPr>
          <p:cNvPr id="15" name="Text Placeholder 6">
            <a:extLst>
              <a:ext uri="{FF2B5EF4-FFF2-40B4-BE49-F238E27FC236}">
                <a16:creationId xmlns:a16="http://schemas.microsoft.com/office/drawing/2014/main" id="{0390A516-B346-5F2F-5B53-D06524493C63}"/>
              </a:ext>
            </a:extLst>
          </p:cNvPr>
          <p:cNvSpPr>
            <a:spLocks noGrp="1"/>
          </p:cNvSpPr>
          <p:nvPr>
            <p:ph type="body" sz="quarter" idx="20"/>
          </p:nvPr>
        </p:nvSpPr>
        <p:spPr>
          <a:xfrm>
            <a:off x="4178572" y="880016"/>
            <a:ext cx="7693526" cy="907941"/>
          </a:xfrm>
        </p:spPr>
        <p:txBody>
          <a:bodyPr>
            <a:spAutoFit/>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stStyle>
          <a:p>
            <a:pPr lvl="0"/>
            <a:r>
              <a:rPr lang="ru-RU"/>
              <a:t>Образец текста</a:t>
            </a:r>
          </a:p>
          <a:p>
            <a:pPr lvl="1"/>
            <a:r>
              <a:rPr lang="ru-RU"/>
              <a:t>Второй уровень</a:t>
            </a:r>
          </a:p>
          <a:p>
            <a:pPr lvl="2"/>
            <a:r>
              <a:rPr lang="ru-RU"/>
              <a:t>Третий уровень</a:t>
            </a:r>
          </a:p>
        </p:txBody>
      </p:sp>
      <p:sp>
        <p:nvSpPr>
          <p:cNvPr id="5" name="Rounded Rectangle 4">
            <a:extLst>
              <a:ext uri="{FF2B5EF4-FFF2-40B4-BE49-F238E27FC236}">
                <a16:creationId xmlns:a16="http://schemas.microsoft.com/office/drawing/2014/main" id="{86CCC36E-B22E-09F1-1A24-F8C2DA610197}"/>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1" name="Chart Placeholder 19">
            <a:extLst>
              <a:ext uri="{FF2B5EF4-FFF2-40B4-BE49-F238E27FC236}">
                <a16:creationId xmlns:a16="http://schemas.microsoft.com/office/drawing/2014/main" id="{3A9A4650-5880-EF23-B8D1-17265124DF15}"/>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
        <p:nvSpPr>
          <p:cNvPr id="13" name="Text Placeholder 12">
            <a:extLst>
              <a:ext uri="{FF2B5EF4-FFF2-40B4-BE49-F238E27FC236}">
                <a16:creationId xmlns:a16="http://schemas.microsoft.com/office/drawing/2014/main" id="{810BF50F-028F-89FA-B3C5-531D3FCA8DBA}"/>
              </a:ext>
            </a:extLst>
          </p:cNvPr>
          <p:cNvSpPr>
            <a:spLocks noGrp="1"/>
          </p:cNvSpPr>
          <p:nvPr>
            <p:ph type="body" sz="quarter" idx="14" hasCustomPrompt="1"/>
          </p:nvPr>
        </p:nvSpPr>
        <p:spPr>
          <a:xfrm>
            <a:off x="4265131" y="1973022"/>
            <a:ext cx="7497315" cy="266355"/>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Aptos" panose="020B0004020202020204" pitchFamily="34" charset="0"/>
                <a:ea typeface="Inter" panose="02000503000000020004" pitchFamily="2" charset="0"/>
              </a:defRPr>
            </a:lvl1pPr>
          </a:lstStyle>
          <a:p>
            <a:pPr lvl="0"/>
            <a:r>
              <a:rPr lang="en-US" dirty="0"/>
              <a:t> </a:t>
            </a:r>
          </a:p>
        </p:txBody>
      </p:sp>
      <p:sp>
        <p:nvSpPr>
          <p:cNvPr id="18" name="Text Placeholder 12">
            <a:extLst>
              <a:ext uri="{FF2B5EF4-FFF2-40B4-BE49-F238E27FC236}">
                <a16:creationId xmlns:a16="http://schemas.microsoft.com/office/drawing/2014/main" id="{B4CEA8CA-F113-84A5-BCFD-EA15FD71414F}"/>
              </a:ext>
            </a:extLst>
          </p:cNvPr>
          <p:cNvSpPr>
            <a:spLocks noGrp="1"/>
          </p:cNvSpPr>
          <p:nvPr>
            <p:ph type="body" sz="quarter" idx="12" hasCustomPrompt="1"/>
          </p:nvPr>
        </p:nvSpPr>
        <p:spPr>
          <a:xfrm>
            <a:off x="4377194" y="2039478"/>
            <a:ext cx="7287756" cy="301108"/>
          </a:xfrm>
        </p:spPr>
        <p:txBody>
          <a:bodyPr/>
          <a:lstStyle>
            <a:lvl1pPr marL="0" indent="0">
              <a:lnSpc>
                <a:spcPct val="120000"/>
              </a:lnSpc>
              <a:buNone/>
              <a:defRPr sz="1200" b="1" i="0" spc="-25" baseline="0">
                <a:solidFill>
                  <a:srgbClr val="101820"/>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9" name="Text Placeholder 12">
            <a:extLst>
              <a:ext uri="{FF2B5EF4-FFF2-40B4-BE49-F238E27FC236}">
                <a16:creationId xmlns:a16="http://schemas.microsoft.com/office/drawing/2014/main" id="{F1C1FC1D-6B5C-9DB5-6298-B393262DAD0B}"/>
              </a:ext>
            </a:extLst>
          </p:cNvPr>
          <p:cNvSpPr>
            <a:spLocks noGrp="1"/>
          </p:cNvSpPr>
          <p:nvPr>
            <p:ph type="body" sz="quarter" idx="13" hasCustomPrompt="1"/>
          </p:nvPr>
        </p:nvSpPr>
        <p:spPr>
          <a:xfrm>
            <a:off x="4377194" y="2339045"/>
            <a:ext cx="7287756" cy="266355"/>
          </a:xfrm>
        </p:spPr>
        <p:txBody>
          <a:bodyPr/>
          <a:lstStyle>
            <a:lvl1pPr marL="0" indent="0">
              <a:lnSpc>
                <a:spcPct val="12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93036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EE967-EC4C-A40E-961E-DB764F2B59C8}"/>
              </a:ext>
            </a:extLst>
          </p:cNvPr>
          <p:cNvSpPr>
            <a:spLocks noGrp="1"/>
          </p:cNvSpPr>
          <p:nvPr>
            <p:ph type="title" hasCustomPrompt="1"/>
          </p:nvPr>
        </p:nvSpPr>
        <p:spPr>
          <a:xfrm>
            <a:off x="2298849" y="1938336"/>
            <a:ext cx="9030288" cy="2227264"/>
          </a:xfrm>
        </p:spPr>
        <p:txBody>
          <a:bodyPr/>
          <a:lstStyle>
            <a:lvl1pPr>
              <a:lnSpc>
                <a:spcPct val="98000"/>
              </a:lnSpc>
              <a:defRPr sz="7250" spc="125" baseline="0">
                <a:solidFill>
                  <a:schemeClr val="tx2"/>
                </a:solidFill>
                <a:latin typeface="Aptos" panose="020B0004020202020204" pitchFamily="34" charset="0"/>
              </a:defRPr>
            </a:lvl1pPr>
          </a:lstStyle>
          <a:p>
            <a:r>
              <a:rPr lang="en-US" dirty="0"/>
              <a:t>Presentation</a:t>
            </a:r>
            <a:br>
              <a:rPr lang="en-US" dirty="0"/>
            </a:br>
            <a:r>
              <a:rPr lang="en-US" dirty="0"/>
              <a:t>Title</a:t>
            </a:r>
          </a:p>
        </p:txBody>
      </p:sp>
      <p:sp>
        <p:nvSpPr>
          <p:cNvPr id="14" name="Text Placeholder 13">
            <a:extLst>
              <a:ext uri="{FF2B5EF4-FFF2-40B4-BE49-F238E27FC236}">
                <a16:creationId xmlns:a16="http://schemas.microsoft.com/office/drawing/2014/main" id="{6D38262F-4249-3156-ABF6-7E567B88F774}"/>
              </a:ext>
            </a:extLst>
          </p:cNvPr>
          <p:cNvSpPr>
            <a:spLocks noGrp="1"/>
          </p:cNvSpPr>
          <p:nvPr>
            <p:ph type="body" sz="quarter" idx="10" hasCustomPrompt="1"/>
          </p:nvPr>
        </p:nvSpPr>
        <p:spPr>
          <a:xfrm>
            <a:off x="1867022" y="4635500"/>
            <a:ext cx="1930518" cy="338554"/>
          </a:xfrm>
        </p:spPr>
        <p:txBody>
          <a:bodyPr/>
          <a:lstStyle>
            <a:lvl1pPr marL="0" indent="0">
              <a:buNone/>
              <a:defRPr sz="1600" b="0" i="0">
                <a:solidFill>
                  <a:schemeClr val="bg2"/>
                </a:solidFill>
                <a:latin typeface="Aptos" panose="020B0004020202020204" pitchFamily="34" charset="0"/>
              </a:defRPr>
            </a:lvl1pPr>
          </a:lstStyle>
          <a:p>
            <a:pPr lvl="0"/>
            <a:r>
              <a:rPr lang="en-US" dirty="0"/>
              <a:t>Name </a:t>
            </a:r>
            <a:r>
              <a:rPr lang="en-US" dirty="0" err="1"/>
              <a:t>Lastname</a:t>
            </a:r>
            <a:endParaRPr lang="en-US" dirty="0"/>
          </a:p>
        </p:txBody>
      </p:sp>
      <p:sp>
        <p:nvSpPr>
          <p:cNvPr id="15" name="Text Placeholder 13">
            <a:extLst>
              <a:ext uri="{FF2B5EF4-FFF2-40B4-BE49-F238E27FC236}">
                <a16:creationId xmlns:a16="http://schemas.microsoft.com/office/drawing/2014/main" id="{610D8FAE-CE21-412C-A9E1-B7A7CE78AEAB}"/>
              </a:ext>
            </a:extLst>
          </p:cNvPr>
          <p:cNvSpPr>
            <a:spLocks noGrp="1"/>
          </p:cNvSpPr>
          <p:nvPr>
            <p:ph type="body" sz="quarter" idx="11" hasCustomPrompt="1"/>
          </p:nvPr>
        </p:nvSpPr>
        <p:spPr>
          <a:xfrm>
            <a:off x="4375437" y="4635500"/>
            <a:ext cx="2438557" cy="338554"/>
          </a:xfrm>
        </p:spPr>
        <p:txBody>
          <a:bodyPr/>
          <a:lstStyle>
            <a:lvl1pPr marL="0" indent="0">
              <a:buNone/>
              <a:defRPr sz="1600" b="0" i="0">
                <a:solidFill>
                  <a:schemeClr val="bg2"/>
                </a:solidFill>
                <a:latin typeface="Aptos" panose="020B0004020202020204" pitchFamily="34" charset="0"/>
              </a:defRPr>
            </a:lvl1pPr>
          </a:lstStyle>
          <a:p>
            <a:pPr lvl="0"/>
            <a:r>
              <a:rPr lang="en-US" dirty="0"/>
              <a:t>Date</a:t>
            </a:r>
          </a:p>
        </p:txBody>
      </p:sp>
      <p:sp>
        <p:nvSpPr>
          <p:cNvPr id="16" name="Text Placeholder 13">
            <a:extLst>
              <a:ext uri="{FF2B5EF4-FFF2-40B4-BE49-F238E27FC236}">
                <a16:creationId xmlns:a16="http://schemas.microsoft.com/office/drawing/2014/main" id="{26D1E11A-C094-3679-8354-18D2A1AE97AF}"/>
              </a:ext>
            </a:extLst>
          </p:cNvPr>
          <p:cNvSpPr>
            <a:spLocks noGrp="1"/>
          </p:cNvSpPr>
          <p:nvPr>
            <p:ph type="body" sz="quarter" idx="12" hasCustomPrompt="1"/>
          </p:nvPr>
        </p:nvSpPr>
        <p:spPr>
          <a:xfrm>
            <a:off x="3797540" y="4635500"/>
            <a:ext cx="355631" cy="381000"/>
          </a:xfrm>
        </p:spPr>
        <p:txBody>
          <a:bodyPr/>
          <a:lstStyle>
            <a:lvl1pPr marL="0" indent="0">
              <a:buNone/>
              <a:defRPr sz="1800" b="0" i="0">
                <a:solidFill>
                  <a:schemeClr val="bg2"/>
                </a:solidFill>
                <a:latin typeface="Aptos" panose="020B0004020202020204" pitchFamily="34" charset="0"/>
              </a:defRPr>
            </a:lvl1pPr>
          </a:lstStyle>
          <a:p>
            <a:pPr lvl="0"/>
            <a:r>
              <a:rPr lang="en-US" dirty="0"/>
              <a:t>|</a:t>
            </a:r>
          </a:p>
        </p:txBody>
      </p:sp>
      <p:pic>
        <p:nvPicPr>
          <p:cNvPr id="4" name="Picture 3">
            <a:extLst>
              <a:ext uri="{FF2B5EF4-FFF2-40B4-BE49-F238E27FC236}">
                <a16:creationId xmlns:a16="http://schemas.microsoft.com/office/drawing/2014/main" id="{AF8D4FFD-59F9-2815-252B-52E092365100}"/>
              </a:ext>
            </a:extLst>
          </p:cNvPr>
          <p:cNvPicPr>
            <a:picLocks noChangeAspect="1"/>
          </p:cNvPicPr>
          <p:nvPr userDrawn="1"/>
        </p:nvPicPr>
        <p:blipFill>
          <a:blip r:embed="rId3" cstate="screen">
            <a:extLst>
              <a:ext uri="{28A0092B-C50C-407E-A947-70E740481C1C}">
                <a14:useLocalDpi xmlns:a14="http://schemas.microsoft.com/office/drawing/2010/main"/>
              </a:ext>
            </a:extLst>
          </a:blip>
          <a:srcRect l="16" r="16"/>
          <a:stretch/>
        </p:blipFill>
        <p:spPr>
          <a:xfrm>
            <a:off x="9933018" y="307323"/>
            <a:ext cx="1987044" cy="273050"/>
          </a:xfrm>
          <a:prstGeom prst="rect">
            <a:avLst/>
          </a:prstGeom>
        </p:spPr>
      </p:pic>
      <p:cxnSp>
        <p:nvCxnSpPr>
          <p:cNvPr id="6" name="Straight Connector 5">
            <a:extLst>
              <a:ext uri="{FF2B5EF4-FFF2-40B4-BE49-F238E27FC236}">
                <a16:creationId xmlns:a16="http://schemas.microsoft.com/office/drawing/2014/main" id="{7CA233C2-B390-182B-AF80-8DAF55AFEEEC}"/>
              </a:ext>
            </a:extLst>
          </p:cNvPr>
          <p:cNvCxnSpPr>
            <a:cxnSpLocks/>
          </p:cNvCxnSpPr>
          <p:nvPr userDrawn="1"/>
        </p:nvCxnSpPr>
        <p:spPr>
          <a:xfrm>
            <a:off x="1912744" y="1938336"/>
            <a:ext cx="0" cy="2163764"/>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781164"/>
      </p:ext>
    </p:extLst>
  </p:cSld>
  <p:clrMapOvr>
    <a:masterClrMapping/>
  </p:clrMapOvr>
  <p:extLst>
    <p:ext uri="{DCECCB84-F9BA-43D5-87BE-67443E8EF086}">
      <p15:sldGuideLst xmlns:p15="http://schemas.microsoft.com/office/powerpoint/2012/main">
        <p15:guide id="1" orient="horz" pos="4320">
          <p15:clr>
            <a:srgbClr val="FBAE40"/>
          </p15:clr>
        </p15:guide>
        <p15:guide id="2" pos="767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s + Images - Light">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rgbClr val="19447A"/>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graphics, font, graphic design, screenshot&#10;&#10;Description automatically generated">
            <a:extLst>
              <a:ext uri="{FF2B5EF4-FFF2-40B4-BE49-F238E27FC236}">
                <a16:creationId xmlns:a16="http://schemas.microsoft.com/office/drawing/2014/main" id="{AF16319C-2EA7-E5E8-4B6B-D391D5EA19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Slide Number Placeholder 1">
            <a:extLst>
              <a:ext uri="{FF2B5EF4-FFF2-40B4-BE49-F238E27FC236}">
                <a16:creationId xmlns:a16="http://schemas.microsoft.com/office/drawing/2014/main" id="{B62EF0B0-2604-0C64-0197-E47DA8BC9FCE}"/>
              </a:ext>
            </a:extLst>
          </p:cNvPr>
          <p:cNvSpPr>
            <a:spLocks noGrp="1"/>
          </p:cNvSpPr>
          <p:nvPr>
            <p:ph type="sldNum" sz="quarter" idx="40"/>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54" name="Text Placeholder 12">
            <a:extLst>
              <a:ext uri="{FF2B5EF4-FFF2-40B4-BE49-F238E27FC236}">
                <a16:creationId xmlns:a16="http://schemas.microsoft.com/office/drawing/2014/main" id="{5C4262E7-83D9-B0CB-58ED-395081F532D4}"/>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5" name="Text Placeholder 12">
            <a:extLst>
              <a:ext uri="{FF2B5EF4-FFF2-40B4-BE49-F238E27FC236}">
                <a16:creationId xmlns:a16="http://schemas.microsoft.com/office/drawing/2014/main" id="{D40F3298-6D51-19E5-2E41-FA29BFF603D4}"/>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6" name="Text Placeholder 12">
            <a:extLst>
              <a:ext uri="{FF2B5EF4-FFF2-40B4-BE49-F238E27FC236}">
                <a16:creationId xmlns:a16="http://schemas.microsoft.com/office/drawing/2014/main" id="{29CCB756-E6B2-1756-23AD-A5615D993915}"/>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7" name="Text Placeholder 12">
            <a:extLst>
              <a:ext uri="{FF2B5EF4-FFF2-40B4-BE49-F238E27FC236}">
                <a16:creationId xmlns:a16="http://schemas.microsoft.com/office/drawing/2014/main" id="{44E3CB2B-1F99-195B-0C10-5C92A27E9C17}"/>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8" name="Text Placeholder 12">
            <a:extLst>
              <a:ext uri="{FF2B5EF4-FFF2-40B4-BE49-F238E27FC236}">
                <a16:creationId xmlns:a16="http://schemas.microsoft.com/office/drawing/2014/main" id="{EF051B07-C934-3B75-6299-197C827598BA}"/>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9" name="Text Placeholder 12">
            <a:extLst>
              <a:ext uri="{FF2B5EF4-FFF2-40B4-BE49-F238E27FC236}">
                <a16:creationId xmlns:a16="http://schemas.microsoft.com/office/drawing/2014/main" id="{43E7FD00-EF1F-1A02-F752-F9D6ED0C4B06}"/>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0" name="Text Placeholder 12">
            <a:extLst>
              <a:ext uri="{FF2B5EF4-FFF2-40B4-BE49-F238E27FC236}">
                <a16:creationId xmlns:a16="http://schemas.microsoft.com/office/drawing/2014/main" id="{5B593E3D-214C-670C-3CEE-3BBC668AFD2C}"/>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1" name="Text Placeholder 12">
            <a:extLst>
              <a:ext uri="{FF2B5EF4-FFF2-40B4-BE49-F238E27FC236}">
                <a16:creationId xmlns:a16="http://schemas.microsoft.com/office/drawing/2014/main" id="{21AF20AB-D23E-BC28-7508-FC463FF7BE87}"/>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62" name="Picture Placeholder 12">
            <a:extLst>
              <a:ext uri="{FF2B5EF4-FFF2-40B4-BE49-F238E27FC236}">
                <a16:creationId xmlns:a16="http://schemas.microsoft.com/office/drawing/2014/main" id="{E3A4B031-51E4-FF9D-A48C-A8302B181D61}"/>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3" name="Text Placeholder 5">
            <a:extLst>
              <a:ext uri="{FF2B5EF4-FFF2-40B4-BE49-F238E27FC236}">
                <a16:creationId xmlns:a16="http://schemas.microsoft.com/office/drawing/2014/main" id="{4B5534C4-F4ED-1066-AAEC-52C25D33C067}"/>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64" name="Text Placeholder 5">
            <a:extLst>
              <a:ext uri="{FF2B5EF4-FFF2-40B4-BE49-F238E27FC236}">
                <a16:creationId xmlns:a16="http://schemas.microsoft.com/office/drawing/2014/main" id="{82BBE29C-B8D5-DE34-D749-FBC74132754A}"/>
              </a:ext>
            </a:extLst>
          </p:cNvPr>
          <p:cNvSpPr>
            <a:spLocks noGrp="1"/>
          </p:cNvSpPr>
          <p:nvPr>
            <p:ph type="body" sz="quarter" idx="19" hasCustomPrompt="1"/>
          </p:nvPr>
        </p:nvSpPr>
        <p:spPr>
          <a:xfrm>
            <a:off x="651553"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5" name="Text Placeholder 5">
            <a:extLst>
              <a:ext uri="{FF2B5EF4-FFF2-40B4-BE49-F238E27FC236}">
                <a16:creationId xmlns:a16="http://schemas.microsoft.com/office/drawing/2014/main" id="{ED12D1C8-DBC6-BFAF-D0AF-BB05EC581ADD}"/>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66" name="Picture Placeholder 12">
            <a:extLst>
              <a:ext uri="{FF2B5EF4-FFF2-40B4-BE49-F238E27FC236}">
                <a16:creationId xmlns:a16="http://schemas.microsoft.com/office/drawing/2014/main" id="{879CA804-4F0B-86CE-0FD7-735E0ADE656D}"/>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67" name="Text Placeholder 5">
            <a:extLst>
              <a:ext uri="{FF2B5EF4-FFF2-40B4-BE49-F238E27FC236}">
                <a16:creationId xmlns:a16="http://schemas.microsoft.com/office/drawing/2014/main" id="{F86FD660-B459-118D-1BBB-589D356D1444}"/>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68" name="Text Placeholder 5">
            <a:extLst>
              <a:ext uri="{FF2B5EF4-FFF2-40B4-BE49-F238E27FC236}">
                <a16:creationId xmlns:a16="http://schemas.microsoft.com/office/drawing/2014/main" id="{596B9C3C-BD47-8DE9-9442-1C43F04DABDA}"/>
              </a:ext>
            </a:extLst>
          </p:cNvPr>
          <p:cNvSpPr>
            <a:spLocks noGrp="1"/>
          </p:cNvSpPr>
          <p:nvPr>
            <p:ph type="body" sz="quarter" idx="24" hasCustomPrompt="1"/>
          </p:nvPr>
        </p:nvSpPr>
        <p:spPr>
          <a:xfrm>
            <a:off x="3494871"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9" name="Text Placeholder 5">
            <a:extLst>
              <a:ext uri="{FF2B5EF4-FFF2-40B4-BE49-F238E27FC236}">
                <a16:creationId xmlns:a16="http://schemas.microsoft.com/office/drawing/2014/main" id="{E6B7EF0F-C904-B9F4-2389-B83CB7D1630D}"/>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70" name="Picture Placeholder 12">
            <a:extLst>
              <a:ext uri="{FF2B5EF4-FFF2-40B4-BE49-F238E27FC236}">
                <a16:creationId xmlns:a16="http://schemas.microsoft.com/office/drawing/2014/main" id="{8B009252-0C5E-5294-89C3-6D33B8D8B0ED}"/>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71" name="Text Placeholder 5">
            <a:extLst>
              <a:ext uri="{FF2B5EF4-FFF2-40B4-BE49-F238E27FC236}">
                <a16:creationId xmlns:a16="http://schemas.microsoft.com/office/drawing/2014/main" id="{4E2396CF-8E64-8BA1-C0D3-E5F0A13C7F1A}"/>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72" name="Text Placeholder 5">
            <a:extLst>
              <a:ext uri="{FF2B5EF4-FFF2-40B4-BE49-F238E27FC236}">
                <a16:creationId xmlns:a16="http://schemas.microsoft.com/office/drawing/2014/main" id="{3E07E96C-2260-967D-0A6F-FDF82A959597}"/>
              </a:ext>
            </a:extLst>
          </p:cNvPr>
          <p:cNvSpPr>
            <a:spLocks noGrp="1"/>
          </p:cNvSpPr>
          <p:nvPr>
            <p:ph type="body" sz="quarter" idx="29" hasCustomPrompt="1"/>
          </p:nvPr>
        </p:nvSpPr>
        <p:spPr>
          <a:xfrm>
            <a:off x="6337316"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3" name="Text Placeholder 5">
            <a:extLst>
              <a:ext uri="{FF2B5EF4-FFF2-40B4-BE49-F238E27FC236}">
                <a16:creationId xmlns:a16="http://schemas.microsoft.com/office/drawing/2014/main" id="{D4D4A753-B284-BAC8-074F-77421B61D5C1}"/>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
        <p:nvSpPr>
          <p:cNvPr id="74" name="Picture Placeholder 12">
            <a:extLst>
              <a:ext uri="{FF2B5EF4-FFF2-40B4-BE49-F238E27FC236}">
                <a16:creationId xmlns:a16="http://schemas.microsoft.com/office/drawing/2014/main" id="{3085A3C4-028C-043F-CAFA-723754ED4625}"/>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75" name="Text Placeholder 5">
            <a:extLst>
              <a:ext uri="{FF2B5EF4-FFF2-40B4-BE49-F238E27FC236}">
                <a16:creationId xmlns:a16="http://schemas.microsoft.com/office/drawing/2014/main" id="{2A408C01-A4FF-DB2A-954A-FCD3433ADF09}"/>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Aptos" panose="020B0004020202020204" pitchFamily="34" charset="0"/>
                <a:ea typeface="Inter" panose="02000503000000020004" pitchFamily="2" charset="0"/>
              </a:defRPr>
            </a:lvl1pPr>
          </a:lstStyle>
          <a:p>
            <a:pPr lvl="0"/>
            <a:r>
              <a:rPr lang="en-US" dirty="0"/>
              <a:t>Title</a:t>
            </a:r>
          </a:p>
        </p:txBody>
      </p:sp>
      <p:sp>
        <p:nvSpPr>
          <p:cNvPr id="76" name="Text Placeholder 5">
            <a:extLst>
              <a:ext uri="{FF2B5EF4-FFF2-40B4-BE49-F238E27FC236}">
                <a16:creationId xmlns:a16="http://schemas.microsoft.com/office/drawing/2014/main" id="{0A9AB806-6DA3-45EF-C657-1D5CFE7EB877}"/>
              </a:ext>
            </a:extLst>
          </p:cNvPr>
          <p:cNvSpPr>
            <a:spLocks noGrp="1"/>
          </p:cNvSpPr>
          <p:nvPr>
            <p:ph type="body" sz="quarter" idx="34" hasCustomPrompt="1"/>
          </p:nvPr>
        </p:nvSpPr>
        <p:spPr>
          <a:xfrm>
            <a:off x="9179761" y="4063985"/>
            <a:ext cx="2347113" cy="1079911"/>
          </a:xfrm>
        </p:spPr>
        <p:txBody>
          <a:bodyPr/>
          <a:lstStyle>
            <a:lvl1pPr marL="0" indent="0">
              <a:lnSpc>
                <a:spcPct val="120000"/>
              </a:lnSpc>
              <a:buNone/>
              <a:defRPr sz="900" b="0" i="0" spc="0">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7" name="Text Placeholder 5">
            <a:extLst>
              <a:ext uri="{FF2B5EF4-FFF2-40B4-BE49-F238E27FC236}">
                <a16:creationId xmlns:a16="http://schemas.microsoft.com/office/drawing/2014/main" id="{37AE03EA-E514-5053-044D-F832F8BF0B32}"/>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Aptos" panose="020B0004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2588675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ubtle, Text Contents 2">
    <p:bg>
      <p:bgPr>
        <a:solidFill>
          <a:schemeClr val="bg1"/>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atin typeface="Aptos" panose="020B0004020202020204" pitchFamily="34" charset="0"/>
              </a:defRPr>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Title 15">
            <a:extLst>
              <a:ext uri="{FF2B5EF4-FFF2-40B4-BE49-F238E27FC236}">
                <a16:creationId xmlns:a16="http://schemas.microsoft.com/office/drawing/2014/main" id="{6D9DD72E-CE14-F69E-174C-0EC36E35F88F}"/>
              </a:ext>
            </a:extLst>
          </p:cNvPr>
          <p:cNvSpPr>
            <a:spLocks noGrp="1"/>
          </p:cNvSpPr>
          <p:nvPr>
            <p:ph type="title" hasCustomPrompt="1"/>
          </p:nvPr>
        </p:nvSpPr>
        <p:spPr>
          <a:xfrm>
            <a:off x="1041413" y="216579"/>
            <a:ext cx="10605237" cy="514007"/>
          </a:xfrm>
        </p:spPr>
        <p:txBody>
          <a:bodyPr/>
          <a:lstStyle>
            <a:lvl1pPr>
              <a:defRPr>
                <a:solidFill>
                  <a:srgbClr val="19447A"/>
                </a:solidFill>
                <a:latin typeface="Aptos" panose="020B0004020202020204" pitchFamily="34" charset="0"/>
              </a:defRPr>
            </a:lvl1pPr>
          </a:lstStyle>
          <a:p>
            <a:r>
              <a:rPr lang="en-US" dirty="0"/>
              <a:t>Lorem ipsum dolor</a:t>
            </a:r>
          </a:p>
        </p:txBody>
      </p:sp>
      <p:cxnSp>
        <p:nvCxnSpPr>
          <p:cNvPr id="4" name="Straight Connector 3">
            <a:extLst>
              <a:ext uri="{FF2B5EF4-FFF2-40B4-BE49-F238E27FC236}">
                <a16:creationId xmlns:a16="http://schemas.microsoft.com/office/drawing/2014/main" id="{E3618534-D172-F062-3C6C-D87E85DC7080}"/>
              </a:ext>
            </a:extLst>
          </p:cNvPr>
          <p:cNvCxnSpPr>
            <a:cxnSpLocks/>
          </p:cNvCxnSpPr>
          <p:nvPr userDrawn="1"/>
        </p:nvCxnSpPr>
        <p:spPr>
          <a:xfrm>
            <a:off x="762050" y="21657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73B36548-F0FA-3431-394D-1A11DDED887F}"/>
              </a:ext>
            </a:extLst>
          </p:cNvPr>
          <p:cNvSpPr>
            <a:spLocks noGrp="1"/>
          </p:cNvSpPr>
          <p:nvPr>
            <p:ph type="body" sz="quarter" idx="16"/>
          </p:nvPr>
        </p:nvSpPr>
        <p:spPr>
          <a:xfrm>
            <a:off x="1041468" y="2046677"/>
            <a:ext cx="10605132"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Tree>
    <p:extLst>
      <p:ext uri="{BB962C8B-B14F-4D97-AF65-F5344CB8AC3E}">
        <p14:creationId xmlns:p14="http://schemas.microsoft.com/office/powerpoint/2010/main" val="416507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le, Text Content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bg1"/>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pic>
        <p:nvPicPr>
          <p:cNvPr id="8" name="Picture 7">
            <a:extLst>
              <a:ext uri="{FF2B5EF4-FFF2-40B4-BE49-F238E27FC236}">
                <a16:creationId xmlns:a16="http://schemas.microsoft.com/office/drawing/2014/main" id="{AFB3E2F8-2B4A-D0CE-8A82-443D51E87CD4}"/>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4" name="Slide Number Placeholder 13">
            <a:extLst>
              <a:ext uri="{FF2B5EF4-FFF2-40B4-BE49-F238E27FC236}">
                <a16:creationId xmlns:a16="http://schemas.microsoft.com/office/drawing/2014/main" id="{0C6F5D61-69B9-C905-D548-47A22E16543D}"/>
              </a:ext>
            </a:extLst>
          </p:cNvPr>
          <p:cNvSpPr>
            <a:spLocks noGrp="1"/>
          </p:cNvSpPr>
          <p:nvPr>
            <p:ph type="sldNum" sz="quarter" idx="15"/>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Text Placeholder 6">
            <a:extLst>
              <a:ext uri="{FF2B5EF4-FFF2-40B4-BE49-F238E27FC236}">
                <a16:creationId xmlns:a16="http://schemas.microsoft.com/office/drawing/2014/main" id="{55DA35BD-A18B-018E-ED8B-8B4D07C76609}"/>
              </a:ext>
            </a:extLst>
          </p:cNvPr>
          <p:cNvSpPr>
            <a:spLocks noGrp="1"/>
          </p:cNvSpPr>
          <p:nvPr>
            <p:ph type="body" sz="quarter" idx="16"/>
          </p:nvPr>
        </p:nvSpPr>
        <p:spPr>
          <a:xfrm>
            <a:off x="4172166" y="2296911"/>
            <a:ext cx="7668271"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a:p>
        </p:txBody>
      </p:sp>
    </p:spTree>
    <p:extLst>
      <p:ext uri="{BB962C8B-B14F-4D97-AF65-F5344CB8AC3E}">
        <p14:creationId xmlns:p14="http://schemas.microsoft.com/office/powerpoint/2010/main" val="11749588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latin typeface="Aptos" panose="020B0004020202020204" pitchFamily="34" charset="0"/>
              </a:defRPr>
            </a:lvl1pPr>
          </a:lstStyle>
          <a:p>
            <a:r>
              <a:rPr lang="en-US"/>
              <a:t>|    </a:t>
            </a:r>
            <a:fld id="{298D9031-2DC4-6A42-8DBA-0D4123D26D12}" type="slidenum">
              <a:rPr lang="en-US" smtClean="0"/>
              <a:pPr/>
              <a:t>‹#›</a:t>
            </a:fld>
            <a:endParaRPr lang="en-US" dirty="0"/>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21">
            <a:extLst>
              <a:ext uri="{FF2B5EF4-FFF2-40B4-BE49-F238E27FC236}">
                <a16:creationId xmlns:a16="http://schemas.microsoft.com/office/drawing/2014/main" id="{7B623775-771A-4FBC-FCE9-C206E45347BB}"/>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sp>
        <p:nvSpPr>
          <p:cNvPr id="6" name="Text Placeholder 6">
            <a:extLst>
              <a:ext uri="{FF2B5EF4-FFF2-40B4-BE49-F238E27FC236}">
                <a16:creationId xmlns:a16="http://schemas.microsoft.com/office/drawing/2014/main" id="{A8AD90B4-D956-6699-F27D-D9AFD2B8FD03}"/>
              </a:ext>
            </a:extLst>
          </p:cNvPr>
          <p:cNvSpPr>
            <a:spLocks noGrp="1"/>
          </p:cNvSpPr>
          <p:nvPr>
            <p:ph type="body" sz="quarter" idx="16"/>
          </p:nvPr>
        </p:nvSpPr>
        <p:spPr>
          <a:xfrm>
            <a:off x="4172166" y="2296911"/>
            <a:ext cx="7668271"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a:p>
        </p:txBody>
      </p:sp>
    </p:spTree>
    <p:extLst>
      <p:ext uri="{BB962C8B-B14F-4D97-AF65-F5344CB8AC3E}">
        <p14:creationId xmlns:p14="http://schemas.microsoft.com/office/powerpoint/2010/main" val="2510576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latin typeface="Aptos" panose="020B0004020202020204" pitchFamily="34" charset="0"/>
              </a:defRPr>
            </a:lvl1pPr>
          </a:lstStyle>
          <a:p>
            <a:r>
              <a:rPr lang="en-US" dirty="0"/>
              <a:t>|    </a:t>
            </a:r>
            <a:fld id="{298D9031-2DC4-6A42-8DBA-0D4123D26D12}" type="slidenum">
              <a:rPr lang="en-US" smtClean="0"/>
              <a:pPr/>
              <a:t>‹#›</a:t>
            </a:fld>
            <a:endParaRPr lang="en-US" dirty="0"/>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21">
            <a:extLst>
              <a:ext uri="{FF2B5EF4-FFF2-40B4-BE49-F238E27FC236}">
                <a16:creationId xmlns:a16="http://schemas.microsoft.com/office/drawing/2014/main" id="{7B623775-771A-4FBC-FCE9-C206E45347BB}"/>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sp>
        <p:nvSpPr>
          <p:cNvPr id="7" name="Text Placeholder 6">
            <a:extLst>
              <a:ext uri="{FF2B5EF4-FFF2-40B4-BE49-F238E27FC236}">
                <a16:creationId xmlns:a16="http://schemas.microsoft.com/office/drawing/2014/main" id="{2AF34D59-2D6B-15A5-3F92-587C9E87123F}"/>
              </a:ext>
            </a:extLst>
          </p:cNvPr>
          <p:cNvSpPr>
            <a:spLocks noGrp="1"/>
          </p:cNvSpPr>
          <p:nvPr>
            <p:ph type="body" sz="quarter" idx="16"/>
          </p:nvPr>
        </p:nvSpPr>
        <p:spPr>
          <a:xfrm>
            <a:off x="4172166" y="2296911"/>
            <a:ext cx="7668271"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endParaRPr lang="en-IL"/>
          </a:p>
        </p:txBody>
      </p:sp>
    </p:spTree>
    <p:extLst>
      <p:ext uri="{BB962C8B-B14F-4D97-AF65-F5344CB8AC3E}">
        <p14:creationId xmlns:p14="http://schemas.microsoft.com/office/powerpoint/2010/main" val="3373767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le, Text Conten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chemeClr val="bg1"/>
                </a:solidFill>
                <a:latin typeface="Aptos" panose="020B0004020202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atin typeface="Aptos" panose="020B0004020202020204" pitchFamily="34" charset="0"/>
              </a:defRPr>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dirty="0"/>
              <a:t>|    </a:t>
            </a:r>
            <a:fld id="{298D9031-2DC4-6A42-8DBA-0D4123D26D12}" type="slidenum">
              <a:rPr lang="en-US" smtClean="0"/>
              <a:pPr/>
              <a:t>‹#›</a:t>
            </a:fld>
            <a:endParaRPr lang="en-US" dirty="0"/>
          </a:p>
        </p:txBody>
      </p:sp>
      <p:sp>
        <p:nvSpPr>
          <p:cNvPr id="4" name="Text Placeholder 6">
            <a:extLst>
              <a:ext uri="{FF2B5EF4-FFF2-40B4-BE49-F238E27FC236}">
                <a16:creationId xmlns:a16="http://schemas.microsoft.com/office/drawing/2014/main" id="{A134262E-2A67-BA24-3058-B2E0EE10297E}"/>
              </a:ext>
            </a:extLst>
          </p:cNvPr>
          <p:cNvSpPr>
            <a:spLocks noGrp="1"/>
          </p:cNvSpPr>
          <p:nvPr>
            <p:ph type="body" sz="quarter" idx="16"/>
          </p:nvPr>
        </p:nvSpPr>
        <p:spPr>
          <a:xfrm>
            <a:off x="1041468" y="2046677"/>
            <a:ext cx="10605132"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Tree>
    <p:extLst>
      <p:ext uri="{BB962C8B-B14F-4D97-AF65-F5344CB8AC3E}">
        <p14:creationId xmlns:p14="http://schemas.microsoft.com/office/powerpoint/2010/main" val="4154249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le, Text Conten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rgbClr val="19447A"/>
                </a:solidFill>
                <a:latin typeface="Aptos" panose="020B0004020202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atin typeface="Aptos" panose="020B0004020202020204" pitchFamily="34" charset="0"/>
              </a:defRPr>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cxnSp>
        <p:nvCxnSpPr>
          <p:cNvPr id="3" name="Straight Connector 2">
            <a:extLst>
              <a:ext uri="{FF2B5EF4-FFF2-40B4-BE49-F238E27FC236}">
                <a16:creationId xmlns:a16="http://schemas.microsoft.com/office/drawing/2014/main" id="{44AC5F79-188E-54D3-9CF5-BE377EF42BCF}"/>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2EC0A515-6BC3-57B4-F5EB-04DEC9B9C6B6}"/>
              </a:ext>
            </a:extLst>
          </p:cNvPr>
          <p:cNvSpPr>
            <a:spLocks noGrp="1"/>
          </p:cNvSpPr>
          <p:nvPr>
            <p:ph type="body" sz="quarter" idx="16"/>
          </p:nvPr>
        </p:nvSpPr>
        <p:spPr>
          <a:xfrm>
            <a:off x="1041468" y="2046677"/>
            <a:ext cx="10605132"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Tree>
    <p:extLst>
      <p:ext uri="{BB962C8B-B14F-4D97-AF65-F5344CB8AC3E}">
        <p14:creationId xmlns:p14="http://schemas.microsoft.com/office/powerpoint/2010/main" val="232340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ulle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95852" y="1136531"/>
            <a:ext cx="7644586" cy="415498"/>
          </a:xfrm>
        </p:spPr>
        <p:txBody>
          <a:bodyPr/>
          <a:lstStyle>
            <a:lvl1pPr marL="0" indent="0">
              <a:buNone/>
              <a:defRPr sz="2100" b="1" i="0">
                <a:latin typeface="Aptos" panose="020B0004020202020204" pitchFamily="34" charset="0"/>
              </a:defRPr>
            </a:lvl1pPr>
          </a:lstStyle>
          <a:p>
            <a:pPr lvl="0"/>
            <a:r>
              <a:rPr lang="en-US" dirty="0"/>
              <a:t>Lorem ipsum dolor</a:t>
            </a:r>
          </a:p>
        </p:txBody>
      </p:sp>
      <p:sp>
        <p:nvSpPr>
          <p:cNvPr id="6" name="Text Placeholder 12">
            <a:extLst>
              <a:ext uri="{FF2B5EF4-FFF2-40B4-BE49-F238E27FC236}">
                <a16:creationId xmlns:a16="http://schemas.microsoft.com/office/drawing/2014/main" id="{120C8567-C771-70DF-08D2-3C41C8EF1630}"/>
              </a:ext>
            </a:extLst>
          </p:cNvPr>
          <p:cNvSpPr>
            <a:spLocks noGrp="1" noChangeAspect="1"/>
          </p:cNvSpPr>
          <p:nvPr>
            <p:ph type="body" sz="quarter" idx="39" hasCustomPrompt="1"/>
          </p:nvPr>
        </p:nvSpPr>
        <p:spPr>
          <a:xfrm>
            <a:off x="4195852" y="1846956"/>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Aptos" panose="020B0004020202020204" pitchFamily="34" charset="0"/>
                <a:ea typeface="Inter SemiBold" panose="02000503000000020004" pitchFamily="2" charset="0"/>
              </a:defRPr>
            </a:lvl1pPr>
          </a:lstStyle>
          <a:p>
            <a:pPr lvl="0"/>
            <a:r>
              <a:rPr lang="en-ID" dirty="0">
                <a:effectLst/>
              </a:rPr>
              <a:t>01</a:t>
            </a:r>
            <a:endParaRPr lang="en-US" dirty="0"/>
          </a:p>
        </p:txBody>
      </p:sp>
      <p:sp>
        <p:nvSpPr>
          <p:cNvPr id="8" name="Text Placeholder 12">
            <a:extLst>
              <a:ext uri="{FF2B5EF4-FFF2-40B4-BE49-F238E27FC236}">
                <a16:creationId xmlns:a16="http://schemas.microsoft.com/office/drawing/2014/main" id="{0310CB20-FFD9-5154-B5B7-7FB00ADE6F98}"/>
              </a:ext>
            </a:extLst>
          </p:cNvPr>
          <p:cNvSpPr>
            <a:spLocks noGrp="1" noChangeAspect="1"/>
          </p:cNvSpPr>
          <p:nvPr>
            <p:ph type="body" sz="quarter" idx="41" hasCustomPrompt="1"/>
          </p:nvPr>
        </p:nvSpPr>
        <p:spPr>
          <a:xfrm>
            <a:off x="4195852" y="4909417"/>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Aptos" panose="020B0004020202020204" pitchFamily="34" charset="0"/>
                <a:ea typeface="Inter SemiBold" panose="02000503000000020004" pitchFamily="2" charset="0"/>
              </a:defRPr>
            </a:lvl1pPr>
          </a:lstStyle>
          <a:p>
            <a:pPr lvl="0"/>
            <a:r>
              <a:rPr lang="en-ID" dirty="0">
                <a:effectLst/>
              </a:rPr>
              <a:t>03</a:t>
            </a:r>
            <a:endParaRPr lang="en-US" dirty="0"/>
          </a:p>
        </p:txBody>
      </p:sp>
      <p:pic>
        <p:nvPicPr>
          <p:cNvPr id="11" name="Picture 10">
            <a:extLst>
              <a:ext uri="{FF2B5EF4-FFF2-40B4-BE49-F238E27FC236}">
                <a16:creationId xmlns:a16="http://schemas.microsoft.com/office/drawing/2014/main" id="{77258123-BBB3-6682-5325-4C3D7F30499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8" name="Slide Number Placeholder 17">
            <a:extLst>
              <a:ext uri="{FF2B5EF4-FFF2-40B4-BE49-F238E27FC236}">
                <a16:creationId xmlns:a16="http://schemas.microsoft.com/office/drawing/2014/main" id="{DD80CFC7-8A6E-9BCD-8369-8733B2B2D71D}"/>
              </a:ext>
            </a:extLst>
          </p:cNvPr>
          <p:cNvSpPr>
            <a:spLocks noGrp="1"/>
          </p:cNvSpPr>
          <p:nvPr>
            <p:ph type="sldNum" sz="quarter" idx="44"/>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2" name="Title 8">
            <a:extLst>
              <a:ext uri="{FF2B5EF4-FFF2-40B4-BE49-F238E27FC236}">
                <a16:creationId xmlns:a16="http://schemas.microsoft.com/office/drawing/2014/main" id="{44307A71-F77A-79CC-7B56-7EE732ED5B46}"/>
              </a:ext>
            </a:extLst>
          </p:cNvPr>
          <p:cNvSpPr>
            <a:spLocks noGrp="1"/>
          </p:cNvSpPr>
          <p:nvPr>
            <p:ph type="title" hasCustomPrompt="1"/>
          </p:nvPr>
        </p:nvSpPr>
        <p:spPr>
          <a:xfrm>
            <a:off x="351508" y="1079508"/>
            <a:ext cx="3099056" cy="1803393"/>
          </a:xfrm>
        </p:spPr>
        <p:txBody>
          <a:bodyPr anchor="b"/>
          <a:lstStyle>
            <a:lvl1pPr>
              <a:defRPr>
                <a:solidFill>
                  <a:schemeClr val="bg1"/>
                </a:solidFill>
                <a:latin typeface="Aptos" panose="020B0004020202020204" pitchFamily="34" charset="0"/>
              </a:defRPr>
            </a:lvl1pPr>
          </a:lstStyle>
          <a:p>
            <a:r>
              <a:rPr lang="en-US" dirty="0"/>
              <a:t>Lorem ipsum dolor</a:t>
            </a:r>
          </a:p>
        </p:txBody>
      </p:sp>
      <p:sp>
        <p:nvSpPr>
          <p:cNvPr id="14" name="Text Placeholder 13">
            <a:extLst>
              <a:ext uri="{FF2B5EF4-FFF2-40B4-BE49-F238E27FC236}">
                <a16:creationId xmlns:a16="http://schemas.microsoft.com/office/drawing/2014/main" id="{89183B5A-8F32-A624-83B2-66E21CF01F46}"/>
              </a:ext>
            </a:extLst>
          </p:cNvPr>
          <p:cNvSpPr>
            <a:spLocks noGrp="1"/>
          </p:cNvSpPr>
          <p:nvPr>
            <p:ph type="body" sz="quarter" idx="45"/>
          </p:nvPr>
        </p:nvSpPr>
        <p:spPr>
          <a:xfrm>
            <a:off x="4559597" y="1864519"/>
            <a:ext cx="7280749" cy="1343958"/>
          </a:xfrm>
        </p:spPr>
        <p:txBody>
          <a:bodyPr>
            <a:spAutoFit/>
          </a:bodyPr>
          <a:lstStyle>
            <a:lvl1pPr marL="0" indent="0">
              <a:buNone/>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20" name="Text Placeholder 13">
            <a:extLst>
              <a:ext uri="{FF2B5EF4-FFF2-40B4-BE49-F238E27FC236}">
                <a16:creationId xmlns:a16="http://schemas.microsoft.com/office/drawing/2014/main" id="{386DD122-CBE4-6050-7C37-AE18C65DD4DF}"/>
              </a:ext>
            </a:extLst>
          </p:cNvPr>
          <p:cNvSpPr>
            <a:spLocks noGrp="1"/>
          </p:cNvSpPr>
          <p:nvPr>
            <p:ph type="body" sz="quarter" idx="47"/>
          </p:nvPr>
        </p:nvSpPr>
        <p:spPr>
          <a:xfrm>
            <a:off x="4559597" y="4916812"/>
            <a:ext cx="7280749" cy="1343958"/>
          </a:xfrm>
        </p:spPr>
        <p:txBody>
          <a:bodyPr>
            <a:spAutoFit/>
          </a:bodyPr>
          <a:lstStyle>
            <a:lvl1pPr marL="0" indent="0">
              <a:buNone/>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26" name="Text Placeholder 12">
            <a:extLst>
              <a:ext uri="{FF2B5EF4-FFF2-40B4-BE49-F238E27FC236}">
                <a16:creationId xmlns:a16="http://schemas.microsoft.com/office/drawing/2014/main" id="{8A0ABF09-4F02-FD96-5312-4FC318431BBE}"/>
              </a:ext>
            </a:extLst>
          </p:cNvPr>
          <p:cNvSpPr>
            <a:spLocks noGrp="1" noChangeAspect="1"/>
          </p:cNvSpPr>
          <p:nvPr>
            <p:ph type="body" sz="quarter" idx="40" hasCustomPrompt="1"/>
          </p:nvPr>
        </p:nvSpPr>
        <p:spPr>
          <a:xfrm>
            <a:off x="4195852" y="3379215"/>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Aptos" panose="020B0004020202020204" pitchFamily="34" charset="0"/>
                <a:ea typeface="Inter SemiBold" panose="02000503000000020004" pitchFamily="2" charset="0"/>
              </a:defRPr>
            </a:lvl1pPr>
          </a:lstStyle>
          <a:p>
            <a:pPr lvl="0"/>
            <a:r>
              <a:rPr lang="en-ID" dirty="0">
                <a:effectLst/>
              </a:rPr>
              <a:t>02</a:t>
            </a:r>
            <a:endParaRPr lang="en-US" dirty="0"/>
          </a:p>
        </p:txBody>
      </p:sp>
      <p:sp>
        <p:nvSpPr>
          <p:cNvPr id="27" name="Text Placeholder 13">
            <a:extLst>
              <a:ext uri="{FF2B5EF4-FFF2-40B4-BE49-F238E27FC236}">
                <a16:creationId xmlns:a16="http://schemas.microsoft.com/office/drawing/2014/main" id="{35A9AA61-B206-A5CC-B6A4-F7BE4B8E6A8A}"/>
              </a:ext>
            </a:extLst>
          </p:cNvPr>
          <p:cNvSpPr>
            <a:spLocks noGrp="1"/>
          </p:cNvSpPr>
          <p:nvPr>
            <p:ph type="body" sz="quarter" idx="46"/>
          </p:nvPr>
        </p:nvSpPr>
        <p:spPr>
          <a:xfrm>
            <a:off x="4559597" y="3390666"/>
            <a:ext cx="7280749" cy="1343958"/>
          </a:xfrm>
        </p:spPr>
        <p:txBody>
          <a:bodyPr>
            <a:spAutoFit/>
          </a:bodyPr>
          <a:lstStyle>
            <a:lvl1pPr marL="0" indent="0">
              <a:buNone/>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Tree>
    <p:extLst>
      <p:ext uri="{BB962C8B-B14F-4D97-AF65-F5344CB8AC3E}">
        <p14:creationId xmlns:p14="http://schemas.microsoft.com/office/powerpoint/2010/main" val="2255501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Bulle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95852" y="1136531"/>
            <a:ext cx="7644586" cy="415498"/>
          </a:xfrm>
        </p:spPr>
        <p:txBody>
          <a:bodyPr/>
          <a:lstStyle>
            <a:lvl1pPr marL="0" indent="0">
              <a:buNone/>
              <a:defRPr sz="2100" b="1" i="0">
                <a:latin typeface="Aptos" panose="020B0004020202020204" pitchFamily="34" charset="0"/>
              </a:defRPr>
            </a:lvl1pPr>
          </a:lstStyle>
          <a:p>
            <a:pPr lvl="0"/>
            <a:r>
              <a:rPr lang="en-US" dirty="0"/>
              <a:t>Lorem ipsum dolor</a:t>
            </a:r>
          </a:p>
        </p:txBody>
      </p:sp>
      <p:sp>
        <p:nvSpPr>
          <p:cNvPr id="18" name="Slide Number Placeholder 17">
            <a:extLst>
              <a:ext uri="{FF2B5EF4-FFF2-40B4-BE49-F238E27FC236}">
                <a16:creationId xmlns:a16="http://schemas.microsoft.com/office/drawing/2014/main" id="{DD80CFC7-8A6E-9BCD-8369-8733B2B2D71D}"/>
              </a:ext>
            </a:extLst>
          </p:cNvPr>
          <p:cNvSpPr>
            <a:spLocks noGrp="1"/>
          </p:cNvSpPr>
          <p:nvPr>
            <p:ph type="sldNum" sz="quarter" idx="44"/>
          </p:nvPr>
        </p:nvSpPr>
        <p:spPr>
          <a:xfrm>
            <a:off x="1727593" y="6378233"/>
            <a:ext cx="876357" cy="365125"/>
          </a:xfrm>
          <a:prstGeom prst="rect">
            <a:avLst/>
          </a:prstGeom>
        </p:spPr>
        <p:txBody>
          <a:bodyPr/>
          <a:lstStyle>
            <a:lvl1pPr>
              <a:defRPr>
                <a:solidFill>
                  <a:schemeClr val="bg2"/>
                </a:solidFill>
                <a:latin typeface="Aptos" panose="020B0004020202020204" pitchFamily="34" charset="0"/>
              </a:defRPr>
            </a:lvl1pPr>
          </a:lstStyle>
          <a:p>
            <a:r>
              <a:rPr lang="en-US"/>
              <a:t>|    </a:t>
            </a:r>
            <a:fld id="{298D9031-2DC4-6A42-8DBA-0D4123D26D12}" type="slidenum">
              <a:rPr lang="en-US" smtClean="0"/>
              <a:pPr/>
              <a:t>‹#›</a:t>
            </a:fld>
            <a:endParaRPr lang="en-US" dirty="0"/>
          </a:p>
        </p:txBody>
      </p:sp>
      <p:pic>
        <p:nvPicPr>
          <p:cNvPr id="2" name="Picture 1" descr="A picture containing graphics, font, graphic design, screenshot&#10;&#10;Description automatically generated">
            <a:extLst>
              <a:ext uri="{FF2B5EF4-FFF2-40B4-BE49-F238E27FC236}">
                <a16:creationId xmlns:a16="http://schemas.microsoft.com/office/drawing/2014/main" id="{20091B98-EAC0-B162-F168-719FE1F795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1" name="Text Placeholder 13">
            <a:extLst>
              <a:ext uri="{FF2B5EF4-FFF2-40B4-BE49-F238E27FC236}">
                <a16:creationId xmlns:a16="http://schemas.microsoft.com/office/drawing/2014/main" id="{6BD00BAF-307E-F473-5006-8D5698A493CD}"/>
              </a:ext>
            </a:extLst>
          </p:cNvPr>
          <p:cNvSpPr>
            <a:spLocks noGrp="1"/>
          </p:cNvSpPr>
          <p:nvPr>
            <p:ph type="body" sz="quarter" idx="45"/>
          </p:nvPr>
        </p:nvSpPr>
        <p:spPr>
          <a:xfrm>
            <a:off x="4559597" y="1864519"/>
            <a:ext cx="7280749" cy="1343958"/>
          </a:xfrm>
        </p:spPr>
        <p:txBody>
          <a:bodyPr>
            <a:spAutoFit/>
          </a:bodyPr>
          <a:lstStyle>
            <a:lvl1pPr marL="0" indent="0">
              <a:buNone/>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12" name="Text Placeholder 13">
            <a:extLst>
              <a:ext uri="{FF2B5EF4-FFF2-40B4-BE49-F238E27FC236}">
                <a16:creationId xmlns:a16="http://schemas.microsoft.com/office/drawing/2014/main" id="{3F77C939-F319-B9EC-8627-A1B33082B0FE}"/>
              </a:ext>
            </a:extLst>
          </p:cNvPr>
          <p:cNvSpPr>
            <a:spLocks noGrp="1"/>
          </p:cNvSpPr>
          <p:nvPr>
            <p:ph type="body" sz="quarter" idx="46"/>
          </p:nvPr>
        </p:nvSpPr>
        <p:spPr>
          <a:xfrm>
            <a:off x="4559597" y="3390666"/>
            <a:ext cx="7280749" cy="1343958"/>
          </a:xfrm>
        </p:spPr>
        <p:txBody>
          <a:bodyPr>
            <a:spAutoFit/>
          </a:bodyPr>
          <a:lstStyle>
            <a:lvl1pPr marL="0" indent="0">
              <a:buNone/>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14" name="Text Placeholder 13">
            <a:extLst>
              <a:ext uri="{FF2B5EF4-FFF2-40B4-BE49-F238E27FC236}">
                <a16:creationId xmlns:a16="http://schemas.microsoft.com/office/drawing/2014/main" id="{7CDD95E3-2C6C-2D68-3CC8-8273931E7B99}"/>
              </a:ext>
            </a:extLst>
          </p:cNvPr>
          <p:cNvSpPr>
            <a:spLocks noGrp="1"/>
          </p:cNvSpPr>
          <p:nvPr>
            <p:ph type="body" sz="quarter" idx="47"/>
          </p:nvPr>
        </p:nvSpPr>
        <p:spPr>
          <a:xfrm>
            <a:off x="4559597" y="4916812"/>
            <a:ext cx="7280749" cy="1343958"/>
          </a:xfrm>
        </p:spPr>
        <p:txBody>
          <a:bodyPr>
            <a:spAutoFit/>
          </a:bodyPr>
          <a:lstStyle>
            <a:lvl1pPr marL="0" indent="0">
              <a:buNone/>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6" name="Text Placeholder 12">
            <a:extLst>
              <a:ext uri="{FF2B5EF4-FFF2-40B4-BE49-F238E27FC236}">
                <a16:creationId xmlns:a16="http://schemas.microsoft.com/office/drawing/2014/main" id="{178EBA20-4DA4-2056-89A8-BBCEC53EC8A4}"/>
              </a:ext>
            </a:extLst>
          </p:cNvPr>
          <p:cNvSpPr>
            <a:spLocks noGrp="1" noChangeAspect="1"/>
          </p:cNvSpPr>
          <p:nvPr>
            <p:ph type="body" sz="quarter" idx="39" hasCustomPrompt="1"/>
          </p:nvPr>
        </p:nvSpPr>
        <p:spPr>
          <a:xfrm>
            <a:off x="4195852" y="1846956"/>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Aptos" panose="020B0004020202020204" pitchFamily="34" charset="0"/>
                <a:ea typeface="Inter SemiBold" panose="02000503000000020004" pitchFamily="2" charset="0"/>
              </a:defRPr>
            </a:lvl1pPr>
          </a:lstStyle>
          <a:p>
            <a:pPr lvl="0"/>
            <a:r>
              <a:rPr lang="en-ID" dirty="0">
                <a:effectLst/>
              </a:rPr>
              <a:t>01</a:t>
            </a:r>
            <a:endParaRPr lang="en-US" dirty="0"/>
          </a:p>
        </p:txBody>
      </p:sp>
      <p:sp>
        <p:nvSpPr>
          <p:cNvPr id="7" name="Text Placeholder 12">
            <a:extLst>
              <a:ext uri="{FF2B5EF4-FFF2-40B4-BE49-F238E27FC236}">
                <a16:creationId xmlns:a16="http://schemas.microsoft.com/office/drawing/2014/main" id="{3E8BD2D6-1621-D010-394C-B503FB503BA9}"/>
              </a:ext>
            </a:extLst>
          </p:cNvPr>
          <p:cNvSpPr>
            <a:spLocks noGrp="1" noChangeAspect="1"/>
          </p:cNvSpPr>
          <p:nvPr>
            <p:ph type="body" sz="quarter" idx="41" hasCustomPrompt="1"/>
          </p:nvPr>
        </p:nvSpPr>
        <p:spPr>
          <a:xfrm>
            <a:off x="4195852" y="4909417"/>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Aptos" panose="020B0004020202020204" pitchFamily="34" charset="0"/>
                <a:ea typeface="Inter SemiBold" panose="02000503000000020004" pitchFamily="2" charset="0"/>
              </a:defRPr>
            </a:lvl1pPr>
          </a:lstStyle>
          <a:p>
            <a:pPr lvl="0"/>
            <a:r>
              <a:rPr lang="en-ID" dirty="0">
                <a:effectLst/>
              </a:rPr>
              <a:t>03</a:t>
            </a:r>
            <a:endParaRPr lang="en-US" dirty="0"/>
          </a:p>
        </p:txBody>
      </p:sp>
      <p:sp>
        <p:nvSpPr>
          <p:cNvPr id="8" name="Text Placeholder 12">
            <a:extLst>
              <a:ext uri="{FF2B5EF4-FFF2-40B4-BE49-F238E27FC236}">
                <a16:creationId xmlns:a16="http://schemas.microsoft.com/office/drawing/2014/main" id="{C7B5180E-D24B-EFDE-CE70-5504CEA9F5B2}"/>
              </a:ext>
            </a:extLst>
          </p:cNvPr>
          <p:cNvSpPr>
            <a:spLocks noGrp="1" noChangeAspect="1"/>
          </p:cNvSpPr>
          <p:nvPr>
            <p:ph type="body" sz="quarter" idx="40" hasCustomPrompt="1"/>
          </p:nvPr>
        </p:nvSpPr>
        <p:spPr>
          <a:xfrm>
            <a:off x="4195852" y="3379215"/>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Aptos" panose="020B0004020202020204" pitchFamily="34" charset="0"/>
                <a:ea typeface="Inter SemiBold" panose="02000503000000020004" pitchFamily="2" charset="0"/>
              </a:defRPr>
            </a:lvl1pPr>
          </a:lstStyle>
          <a:p>
            <a:pPr lvl="0"/>
            <a:r>
              <a:rPr lang="en-ID" dirty="0">
                <a:effectLst/>
              </a:rPr>
              <a:t>02</a:t>
            </a:r>
            <a:endParaRPr lang="en-US" dirty="0"/>
          </a:p>
        </p:txBody>
      </p:sp>
      <p:sp>
        <p:nvSpPr>
          <p:cNvPr id="16" name="Title 8">
            <a:extLst>
              <a:ext uri="{FF2B5EF4-FFF2-40B4-BE49-F238E27FC236}">
                <a16:creationId xmlns:a16="http://schemas.microsoft.com/office/drawing/2014/main" id="{30CC6E75-70F7-1BE9-0255-B64786D6D96B}"/>
              </a:ext>
            </a:extLst>
          </p:cNvPr>
          <p:cNvSpPr>
            <a:spLocks noGrp="1"/>
          </p:cNvSpPr>
          <p:nvPr>
            <p:ph type="title" hasCustomPrompt="1"/>
          </p:nvPr>
        </p:nvSpPr>
        <p:spPr>
          <a:xfrm>
            <a:off x="351508" y="1079508"/>
            <a:ext cx="3099056" cy="1803393"/>
          </a:xfrm>
        </p:spPr>
        <p:txBody>
          <a:bodyPr anchor="b"/>
          <a:lstStyle>
            <a:lvl1pPr>
              <a:defRPr>
                <a:solidFill>
                  <a:schemeClr val="tx2"/>
                </a:solidFill>
                <a:latin typeface="Aptos" panose="020B0004020202020204" pitchFamily="34" charset="0"/>
              </a:defRPr>
            </a:lvl1pPr>
          </a:lstStyle>
          <a:p>
            <a:r>
              <a:rPr lang="en-US" dirty="0"/>
              <a:t>Lorem ipsum dolor</a:t>
            </a:r>
          </a:p>
        </p:txBody>
      </p:sp>
    </p:spTree>
    <p:extLst>
      <p:ext uri="{BB962C8B-B14F-4D97-AF65-F5344CB8AC3E}">
        <p14:creationId xmlns:p14="http://schemas.microsoft.com/office/powerpoint/2010/main" val="38649376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ullet 2">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bg1"/>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4162EEE-762D-5A6E-EF81-78EF6C960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22" name="Slide Number Placeholder 21">
            <a:extLst>
              <a:ext uri="{FF2B5EF4-FFF2-40B4-BE49-F238E27FC236}">
                <a16:creationId xmlns:a16="http://schemas.microsoft.com/office/drawing/2014/main" id="{84A8A986-6470-4288-463D-B9DCCEFC5F2D}"/>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3" name="Text Placeholder 12">
            <a:extLst>
              <a:ext uri="{FF2B5EF4-FFF2-40B4-BE49-F238E27FC236}">
                <a16:creationId xmlns:a16="http://schemas.microsoft.com/office/drawing/2014/main" id="{C063B0D0-64F4-362C-4E83-25269178333D}"/>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3" name="Text Placeholder 12">
            <a:extLst>
              <a:ext uri="{FF2B5EF4-FFF2-40B4-BE49-F238E27FC236}">
                <a16:creationId xmlns:a16="http://schemas.microsoft.com/office/drawing/2014/main" id="{771CBD21-2FB1-0197-3612-826B9EFF488E}"/>
              </a:ext>
            </a:extLst>
          </p:cNvPr>
          <p:cNvSpPr>
            <a:spLocks noGrp="1"/>
          </p:cNvSpPr>
          <p:nvPr>
            <p:ph type="body" sz="quarter" idx="13" hasCustomPrompt="1"/>
          </p:nvPr>
        </p:nvSpPr>
        <p:spPr>
          <a:xfrm>
            <a:off x="4853475" y="1124045"/>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0" name="Text Placeholder 12">
            <a:extLst>
              <a:ext uri="{FF2B5EF4-FFF2-40B4-BE49-F238E27FC236}">
                <a16:creationId xmlns:a16="http://schemas.microsoft.com/office/drawing/2014/main" id="{C706BE3F-3DBB-B731-F5F4-01081052A7F5}"/>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21" name="Text Placeholder 12">
            <a:extLst>
              <a:ext uri="{FF2B5EF4-FFF2-40B4-BE49-F238E27FC236}">
                <a16:creationId xmlns:a16="http://schemas.microsoft.com/office/drawing/2014/main" id="{FC0155A9-85E0-1888-61D2-39632F678BC2}"/>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3" name="Text Placeholder 12">
            <a:extLst>
              <a:ext uri="{FF2B5EF4-FFF2-40B4-BE49-F238E27FC236}">
                <a16:creationId xmlns:a16="http://schemas.microsoft.com/office/drawing/2014/main" id="{29DE5C27-55B4-72BA-5545-D57EA0BD34C3}"/>
              </a:ext>
            </a:extLst>
          </p:cNvPr>
          <p:cNvSpPr>
            <a:spLocks noGrp="1"/>
          </p:cNvSpPr>
          <p:nvPr>
            <p:ph type="body" sz="quarter" idx="28" hasCustomPrompt="1"/>
          </p:nvPr>
        </p:nvSpPr>
        <p:spPr>
          <a:xfrm>
            <a:off x="4853475" y="2378191"/>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403F6179-0E4E-05AB-1E2D-922AAB00F960}"/>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25" name="Text Placeholder 12">
            <a:extLst>
              <a:ext uri="{FF2B5EF4-FFF2-40B4-BE49-F238E27FC236}">
                <a16:creationId xmlns:a16="http://schemas.microsoft.com/office/drawing/2014/main" id="{73C2370D-DEAA-2817-667F-73BCDD3239C5}"/>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6" name="Text Placeholder 12">
            <a:extLst>
              <a:ext uri="{FF2B5EF4-FFF2-40B4-BE49-F238E27FC236}">
                <a16:creationId xmlns:a16="http://schemas.microsoft.com/office/drawing/2014/main" id="{02F09977-AC7D-01DF-657F-726F74ECF0F5}"/>
              </a:ext>
            </a:extLst>
          </p:cNvPr>
          <p:cNvSpPr>
            <a:spLocks noGrp="1"/>
          </p:cNvSpPr>
          <p:nvPr>
            <p:ph type="body" sz="quarter" idx="31" hasCustomPrompt="1"/>
          </p:nvPr>
        </p:nvSpPr>
        <p:spPr>
          <a:xfrm>
            <a:off x="4853475" y="3632337"/>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2F890F5C-0A69-BC1E-A0D1-9A42E9FA4590}"/>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28" name="Text Placeholder 12">
            <a:extLst>
              <a:ext uri="{FF2B5EF4-FFF2-40B4-BE49-F238E27FC236}">
                <a16:creationId xmlns:a16="http://schemas.microsoft.com/office/drawing/2014/main" id="{AD35D8B3-FE62-6AB7-B48A-03FC1B67C730}"/>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9" name="Text Placeholder 12">
            <a:extLst>
              <a:ext uri="{FF2B5EF4-FFF2-40B4-BE49-F238E27FC236}">
                <a16:creationId xmlns:a16="http://schemas.microsoft.com/office/drawing/2014/main" id="{727BE0F2-0A59-F076-064C-CE065FC1C82A}"/>
              </a:ext>
            </a:extLst>
          </p:cNvPr>
          <p:cNvSpPr>
            <a:spLocks noGrp="1"/>
          </p:cNvSpPr>
          <p:nvPr>
            <p:ph type="body" sz="quarter" idx="34" hasCustomPrompt="1"/>
          </p:nvPr>
        </p:nvSpPr>
        <p:spPr>
          <a:xfrm>
            <a:off x="4853475" y="4886484"/>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96F90852-FB22-970A-CC75-D80E7D632453}"/>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1475713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3975100"/>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805356"/>
            <a:ext cx="10515600" cy="1801444"/>
          </a:xfrm>
        </p:spPr>
        <p:txBody>
          <a:bodyPr anchor="b"/>
          <a:lstStyle>
            <a:lvl1pPr algn="ctr">
              <a:defRPr sz="5000">
                <a:solidFill>
                  <a:schemeClr val="bg1"/>
                </a:solidFill>
                <a:latin typeface="Aptos" panose="020B0004020202020204" pitchFamily="34" charset="0"/>
              </a:defRPr>
            </a:lvl1pPr>
          </a:lstStyle>
          <a:p>
            <a:r>
              <a:rPr lang="en-US" dirty="0"/>
              <a:t>Thank you!</a:t>
            </a:r>
          </a:p>
        </p:txBody>
      </p:sp>
      <p:pic>
        <p:nvPicPr>
          <p:cNvPr id="6" name="Picture 5" descr="A white letters on a black background&#10;&#10;Description automatically generated with medium confidence">
            <a:extLst>
              <a:ext uri="{FF2B5EF4-FFF2-40B4-BE49-F238E27FC236}">
                <a16:creationId xmlns:a16="http://schemas.microsoft.com/office/drawing/2014/main" id="{7854D7EE-59C2-335B-A313-583EC38525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3018" y="307323"/>
            <a:ext cx="1987679" cy="273050"/>
          </a:xfrm>
          <a:prstGeom prst="rect">
            <a:avLst/>
          </a:prstGeom>
        </p:spPr>
      </p:pic>
    </p:spTree>
    <p:extLst>
      <p:ext uri="{BB962C8B-B14F-4D97-AF65-F5344CB8AC3E}">
        <p14:creationId xmlns:p14="http://schemas.microsoft.com/office/powerpoint/2010/main" val="1255232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ulle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bg1"/>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374C2F-5C1C-5280-9770-01388568F7E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3" name="Slide Number Placeholder 12">
            <a:extLst>
              <a:ext uri="{FF2B5EF4-FFF2-40B4-BE49-F238E27FC236}">
                <a16:creationId xmlns:a16="http://schemas.microsoft.com/office/drawing/2014/main" id="{5F6AA034-067E-BF6E-E690-8D681EF946F2}"/>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Text Placeholder 12">
            <a:extLst>
              <a:ext uri="{FF2B5EF4-FFF2-40B4-BE49-F238E27FC236}">
                <a16:creationId xmlns:a16="http://schemas.microsoft.com/office/drawing/2014/main" id="{594223C9-67C6-D7CB-F0F2-93CADB1B8D6A}"/>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3" name="Text Placeholder 12">
            <a:extLst>
              <a:ext uri="{FF2B5EF4-FFF2-40B4-BE49-F238E27FC236}">
                <a16:creationId xmlns:a16="http://schemas.microsoft.com/office/drawing/2014/main" id="{58DB7881-74E6-879F-6DCC-AC0160EDD87A}"/>
              </a:ext>
            </a:extLst>
          </p:cNvPr>
          <p:cNvSpPr>
            <a:spLocks noGrp="1"/>
          </p:cNvSpPr>
          <p:nvPr>
            <p:ph type="body" sz="quarter" idx="13" hasCustomPrompt="1"/>
          </p:nvPr>
        </p:nvSpPr>
        <p:spPr>
          <a:xfrm>
            <a:off x="4853475" y="1124045"/>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1" name="Text Placeholder 12">
            <a:extLst>
              <a:ext uri="{FF2B5EF4-FFF2-40B4-BE49-F238E27FC236}">
                <a16:creationId xmlns:a16="http://schemas.microsoft.com/office/drawing/2014/main" id="{2773CB63-EED5-6CED-E810-ED354649EC8F}"/>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2" name="Text Placeholder 12">
            <a:extLst>
              <a:ext uri="{FF2B5EF4-FFF2-40B4-BE49-F238E27FC236}">
                <a16:creationId xmlns:a16="http://schemas.microsoft.com/office/drawing/2014/main" id="{73FCE601-4B40-FBC7-C845-EA0CC0ABE134}"/>
              </a:ext>
            </a:extLst>
          </p:cNvPr>
          <p:cNvSpPr>
            <a:spLocks noGrp="1"/>
          </p:cNvSpPr>
          <p:nvPr>
            <p:ph type="body" sz="quarter" idx="28" hasCustomPrompt="1"/>
          </p:nvPr>
        </p:nvSpPr>
        <p:spPr>
          <a:xfrm>
            <a:off x="4853475" y="2378191"/>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5BBB5C4D-980F-5BDF-CD52-B391E8E67652}"/>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5" name="Text Placeholder 12">
            <a:extLst>
              <a:ext uri="{FF2B5EF4-FFF2-40B4-BE49-F238E27FC236}">
                <a16:creationId xmlns:a16="http://schemas.microsoft.com/office/drawing/2014/main" id="{D93782C7-5431-8E06-5D1C-3C91A65A6D26}"/>
              </a:ext>
            </a:extLst>
          </p:cNvPr>
          <p:cNvSpPr>
            <a:spLocks noGrp="1"/>
          </p:cNvSpPr>
          <p:nvPr>
            <p:ph type="body" sz="quarter" idx="31" hasCustomPrompt="1"/>
          </p:nvPr>
        </p:nvSpPr>
        <p:spPr>
          <a:xfrm>
            <a:off x="4853475" y="3632337"/>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A8A4061C-D18E-276C-A7B3-5916A1DA7D2A}"/>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8" name="Text Placeholder 12">
            <a:extLst>
              <a:ext uri="{FF2B5EF4-FFF2-40B4-BE49-F238E27FC236}">
                <a16:creationId xmlns:a16="http://schemas.microsoft.com/office/drawing/2014/main" id="{8AF850E0-902D-D0AB-9CFE-D815BBF2C548}"/>
              </a:ext>
            </a:extLst>
          </p:cNvPr>
          <p:cNvSpPr>
            <a:spLocks noGrp="1"/>
          </p:cNvSpPr>
          <p:nvPr>
            <p:ph type="body" sz="quarter" idx="34" hasCustomPrompt="1"/>
          </p:nvPr>
        </p:nvSpPr>
        <p:spPr>
          <a:xfrm>
            <a:off x="4853475" y="4886484"/>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049591F0-1E45-05B2-CE6A-5FF161E4F6E1}"/>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31" name="Text Placeholder 12">
            <a:extLst>
              <a:ext uri="{FF2B5EF4-FFF2-40B4-BE49-F238E27FC236}">
                <a16:creationId xmlns:a16="http://schemas.microsoft.com/office/drawing/2014/main" id="{8475BC08-BB76-C949-9063-9F42D0938FCD}"/>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32" name="Text Placeholder 12">
            <a:extLst>
              <a:ext uri="{FF2B5EF4-FFF2-40B4-BE49-F238E27FC236}">
                <a16:creationId xmlns:a16="http://schemas.microsoft.com/office/drawing/2014/main" id="{D58085D8-DA4B-0939-BB3F-40E3B5FA24C1}"/>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33" name="Text Placeholder 12">
            <a:extLst>
              <a:ext uri="{FF2B5EF4-FFF2-40B4-BE49-F238E27FC236}">
                <a16:creationId xmlns:a16="http://schemas.microsoft.com/office/drawing/2014/main" id="{8953080F-E1E8-6B1F-FC9F-AC1929C9AA66}"/>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88045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Bulle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tx2"/>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5F6AA034-067E-BF6E-E690-8D681EF946F2}"/>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2"/>
                </a:solidFill>
                <a:latin typeface="Aptos" panose="020B0004020202020204" pitchFamily="34" charset="0"/>
              </a:defRPr>
            </a:lvl1pPr>
          </a:lstStyle>
          <a:p>
            <a:r>
              <a:rPr lang="en-US"/>
              <a:t>|    </a:t>
            </a:r>
            <a:fld id="{298D9031-2DC4-6A42-8DBA-0D4123D26D12}" type="slidenum">
              <a:rPr lang="en-US" smtClean="0"/>
              <a:pPr/>
              <a:t>‹#›</a:t>
            </a:fld>
            <a:endParaRPr lang="en-US" dirty="0"/>
          </a:p>
        </p:txBody>
      </p:sp>
      <p:pic>
        <p:nvPicPr>
          <p:cNvPr id="4" name="Picture 3" descr="A picture containing graphics, font, graphic design, screenshot&#10;&#10;Description automatically generated">
            <a:extLst>
              <a:ext uri="{FF2B5EF4-FFF2-40B4-BE49-F238E27FC236}">
                <a16:creationId xmlns:a16="http://schemas.microsoft.com/office/drawing/2014/main" id="{9104DFFA-1DDA-6BFA-A50F-62D9A4C3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Text Placeholder 12">
            <a:extLst>
              <a:ext uri="{FF2B5EF4-FFF2-40B4-BE49-F238E27FC236}">
                <a16:creationId xmlns:a16="http://schemas.microsoft.com/office/drawing/2014/main" id="{048482C7-2D94-2825-9648-57601CBD6E70}"/>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3" name="Text Placeholder 12">
            <a:extLst>
              <a:ext uri="{FF2B5EF4-FFF2-40B4-BE49-F238E27FC236}">
                <a16:creationId xmlns:a16="http://schemas.microsoft.com/office/drawing/2014/main" id="{DA096052-6556-D18B-2F1D-49E1E9D9F7B4}"/>
              </a:ext>
            </a:extLst>
          </p:cNvPr>
          <p:cNvSpPr>
            <a:spLocks noGrp="1"/>
          </p:cNvSpPr>
          <p:nvPr>
            <p:ph type="body" sz="quarter" idx="13" hasCustomPrompt="1"/>
          </p:nvPr>
        </p:nvSpPr>
        <p:spPr>
          <a:xfrm>
            <a:off x="4853475" y="1124045"/>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1" name="Text Placeholder 12">
            <a:extLst>
              <a:ext uri="{FF2B5EF4-FFF2-40B4-BE49-F238E27FC236}">
                <a16:creationId xmlns:a16="http://schemas.microsoft.com/office/drawing/2014/main" id="{F1B9778B-2847-C01B-535E-9A233AF76B58}"/>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2" name="Text Placeholder 12">
            <a:extLst>
              <a:ext uri="{FF2B5EF4-FFF2-40B4-BE49-F238E27FC236}">
                <a16:creationId xmlns:a16="http://schemas.microsoft.com/office/drawing/2014/main" id="{335CDF73-AC5F-2CE0-3F32-8C916CF96FBC}"/>
              </a:ext>
            </a:extLst>
          </p:cNvPr>
          <p:cNvSpPr>
            <a:spLocks noGrp="1"/>
          </p:cNvSpPr>
          <p:nvPr>
            <p:ph type="body" sz="quarter" idx="28" hasCustomPrompt="1"/>
          </p:nvPr>
        </p:nvSpPr>
        <p:spPr>
          <a:xfrm>
            <a:off x="4853475" y="2378191"/>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AAD044EF-4091-B50E-E470-4B21655AC172}"/>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5" name="Text Placeholder 12">
            <a:extLst>
              <a:ext uri="{FF2B5EF4-FFF2-40B4-BE49-F238E27FC236}">
                <a16:creationId xmlns:a16="http://schemas.microsoft.com/office/drawing/2014/main" id="{6EA179AD-19EB-5AF3-E8D6-A2C5567295F2}"/>
              </a:ext>
            </a:extLst>
          </p:cNvPr>
          <p:cNvSpPr>
            <a:spLocks noGrp="1"/>
          </p:cNvSpPr>
          <p:nvPr>
            <p:ph type="body" sz="quarter" idx="31" hasCustomPrompt="1"/>
          </p:nvPr>
        </p:nvSpPr>
        <p:spPr>
          <a:xfrm>
            <a:off x="4853475" y="3632337"/>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728F91DA-474A-D499-BECB-A2A253F35B0C}"/>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8" name="Text Placeholder 12">
            <a:extLst>
              <a:ext uri="{FF2B5EF4-FFF2-40B4-BE49-F238E27FC236}">
                <a16:creationId xmlns:a16="http://schemas.microsoft.com/office/drawing/2014/main" id="{DB45DC80-B0FA-B107-45B0-19F0D61FD046}"/>
              </a:ext>
            </a:extLst>
          </p:cNvPr>
          <p:cNvSpPr>
            <a:spLocks noGrp="1"/>
          </p:cNvSpPr>
          <p:nvPr>
            <p:ph type="body" sz="quarter" idx="34" hasCustomPrompt="1"/>
          </p:nvPr>
        </p:nvSpPr>
        <p:spPr>
          <a:xfrm>
            <a:off x="4853475" y="4886484"/>
            <a:ext cx="6894790" cy="793743"/>
          </a:xfrm>
        </p:spPr>
        <p:txBody>
          <a:bodyPr anchor="ctr"/>
          <a:lstStyle>
            <a:lvl1pPr marL="0" indent="0">
              <a:lnSpc>
                <a:spcPct val="110000"/>
              </a:lnSpc>
              <a:buNone/>
              <a:defRPr sz="1400" b="0" i="0" spc="-25" baseline="0">
                <a:solidFill>
                  <a:schemeClr val="tx1"/>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8ABF2743-EE66-DB19-CBE7-4087A2F4D95F}"/>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31" name="Text Placeholder 12">
            <a:extLst>
              <a:ext uri="{FF2B5EF4-FFF2-40B4-BE49-F238E27FC236}">
                <a16:creationId xmlns:a16="http://schemas.microsoft.com/office/drawing/2014/main" id="{846FADDC-2488-9016-AF42-262E387B7157}"/>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32" name="Text Placeholder 12">
            <a:extLst>
              <a:ext uri="{FF2B5EF4-FFF2-40B4-BE49-F238E27FC236}">
                <a16:creationId xmlns:a16="http://schemas.microsoft.com/office/drawing/2014/main" id="{1DA60FAE-4221-F885-9E6A-C81D3020ABA4}"/>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33" name="Text Placeholder 12">
            <a:extLst>
              <a:ext uri="{FF2B5EF4-FFF2-40B4-BE49-F238E27FC236}">
                <a16:creationId xmlns:a16="http://schemas.microsoft.com/office/drawing/2014/main" id="{20311248-C4E7-B674-6605-024F1EA96D8B}"/>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4129234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Item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21547416-22A1-9BBF-D8C9-5B0BF34B9CD2}"/>
              </a:ext>
            </a:extLst>
          </p:cNvPr>
          <p:cNvSpPr>
            <a:spLocks noGrp="1"/>
          </p:cNvSpPr>
          <p:nvPr>
            <p:ph type="body" sz="quarter" idx="27"/>
          </p:nvPr>
        </p:nvSpPr>
        <p:spPr>
          <a:xfrm>
            <a:off x="730298"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2" name="Text Placeholder 12">
            <a:extLst>
              <a:ext uri="{FF2B5EF4-FFF2-40B4-BE49-F238E27FC236}">
                <a16:creationId xmlns:a16="http://schemas.microsoft.com/office/drawing/2014/main" id="{71239954-398A-99CF-77F9-F8B25CD020F4}"/>
              </a:ext>
            </a:extLst>
          </p:cNvPr>
          <p:cNvSpPr>
            <a:spLocks noGrp="1"/>
          </p:cNvSpPr>
          <p:nvPr>
            <p:ph type="body" sz="quarter" idx="28"/>
          </p:nvPr>
        </p:nvSpPr>
        <p:spPr>
          <a:xfrm>
            <a:off x="2895789"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0" name="Text Placeholder 12">
            <a:extLst>
              <a:ext uri="{FF2B5EF4-FFF2-40B4-BE49-F238E27FC236}">
                <a16:creationId xmlns:a16="http://schemas.microsoft.com/office/drawing/2014/main" id="{5883C6B9-195C-FDD7-2567-7C30BC417B41}"/>
              </a:ext>
            </a:extLst>
          </p:cNvPr>
          <p:cNvSpPr>
            <a:spLocks noGrp="1"/>
          </p:cNvSpPr>
          <p:nvPr>
            <p:ph type="body" sz="quarter" idx="31"/>
          </p:nvPr>
        </p:nvSpPr>
        <p:spPr>
          <a:xfrm>
            <a:off x="5061280"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5" name="Text Placeholder 12">
            <a:extLst>
              <a:ext uri="{FF2B5EF4-FFF2-40B4-BE49-F238E27FC236}">
                <a16:creationId xmlns:a16="http://schemas.microsoft.com/office/drawing/2014/main" id="{03696BDA-EF4E-5DF1-91E7-C7DC187B9618}"/>
              </a:ext>
            </a:extLst>
          </p:cNvPr>
          <p:cNvSpPr>
            <a:spLocks noGrp="1"/>
          </p:cNvSpPr>
          <p:nvPr>
            <p:ph type="body" sz="quarter" idx="34"/>
          </p:nvPr>
        </p:nvSpPr>
        <p:spPr>
          <a:xfrm>
            <a:off x="7226771"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29" name="Text Placeholder 12">
            <a:extLst>
              <a:ext uri="{FF2B5EF4-FFF2-40B4-BE49-F238E27FC236}">
                <a16:creationId xmlns:a16="http://schemas.microsoft.com/office/drawing/2014/main" id="{43FFFE06-867C-54DE-11B7-051C122B5A3A}"/>
              </a:ext>
            </a:extLst>
          </p:cNvPr>
          <p:cNvSpPr>
            <a:spLocks noGrp="1"/>
          </p:cNvSpPr>
          <p:nvPr>
            <p:ph type="body" sz="quarter" idx="37"/>
          </p:nvPr>
        </p:nvSpPr>
        <p:spPr>
          <a:xfrm>
            <a:off x="9392262"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4" y="153206"/>
            <a:ext cx="9646329" cy="514007"/>
          </a:xfrm>
        </p:spPr>
        <p:txBody>
          <a:bodyPr/>
          <a:lstStyle>
            <a:lvl1pPr>
              <a:defRPr>
                <a:solidFill>
                  <a:schemeClr val="bg1"/>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8323"/>
            <a:ext cx="9646333" cy="370743"/>
          </a:xfrm>
        </p:spPr>
        <p:txBody>
          <a:bodyPr/>
          <a:lstStyle>
            <a:lvl1pPr marL="0" indent="0">
              <a:lnSpc>
                <a:spcPct val="120000"/>
              </a:lnSpc>
              <a:buNone/>
              <a:defRPr sz="1600" b="0"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30298" y="1579810"/>
            <a:ext cx="10420244" cy="415498"/>
          </a:xfrm>
        </p:spPr>
        <p:txBody>
          <a:bodyPr/>
          <a:lstStyle>
            <a:lvl1pPr marL="0" indent="0">
              <a:buNone/>
              <a:defRPr sz="2100" b="1" i="0">
                <a:latin typeface="Aptos" panose="020B0004020202020204" pitchFamily="34" charset="0"/>
              </a:defRPr>
            </a:lvl1pPr>
          </a:lstStyle>
          <a:p>
            <a:pPr lvl="0"/>
            <a:r>
              <a:rPr lang="en-US" dirty="0"/>
              <a:t>Lorem ipsum dolor</a:t>
            </a:r>
          </a:p>
        </p:txBody>
      </p:sp>
      <p:sp>
        <p:nvSpPr>
          <p:cNvPr id="4" name="Text Placeholder 12">
            <a:extLst>
              <a:ext uri="{FF2B5EF4-FFF2-40B4-BE49-F238E27FC236}">
                <a16:creationId xmlns:a16="http://schemas.microsoft.com/office/drawing/2014/main" id="{3BCB29C8-E2A3-1447-C533-C557E18B5F65}"/>
              </a:ext>
            </a:extLst>
          </p:cNvPr>
          <p:cNvSpPr>
            <a:spLocks noGrp="1"/>
          </p:cNvSpPr>
          <p:nvPr>
            <p:ph type="body" sz="quarter" idx="13" hasCustomPrompt="1"/>
          </p:nvPr>
        </p:nvSpPr>
        <p:spPr>
          <a:xfrm>
            <a:off x="769231"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5" name="Text Placeholder 12">
            <a:extLst>
              <a:ext uri="{FF2B5EF4-FFF2-40B4-BE49-F238E27FC236}">
                <a16:creationId xmlns:a16="http://schemas.microsoft.com/office/drawing/2014/main" id="{A6AE3A23-A394-D4D3-9CC5-D8251ACC6F8A}"/>
              </a:ext>
            </a:extLst>
          </p:cNvPr>
          <p:cNvSpPr>
            <a:spLocks noGrp="1"/>
          </p:cNvSpPr>
          <p:nvPr>
            <p:ph type="body" sz="quarter" idx="15" hasCustomPrompt="1"/>
          </p:nvPr>
        </p:nvSpPr>
        <p:spPr>
          <a:xfrm>
            <a:off x="769231"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13" name="Text Placeholder 12">
            <a:extLst>
              <a:ext uri="{FF2B5EF4-FFF2-40B4-BE49-F238E27FC236}">
                <a16:creationId xmlns:a16="http://schemas.microsoft.com/office/drawing/2014/main" id="{64E77044-4005-AF9E-E36B-843E5172C710}"/>
              </a:ext>
            </a:extLst>
          </p:cNvPr>
          <p:cNvSpPr>
            <a:spLocks noGrp="1"/>
          </p:cNvSpPr>
          <p:nvPr>
            <p:ph type="body" sz="quarter" idx="29" hasCustomPrompt="1"/>
          </p:nvPr>
        </p:nvSpPr>
        <p:spPr>
          <a:xfrm>
            <a:off x="2934722"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15" name="Text Placeholder 12">
            <a:extLst>
              <a:ext uri="{FF2B5EF4-FFF2-40B4-BE49-F238E27FC236}">
                <a16:creationId xmlns:a16="http://schemas.microsoft.com/office/drawing/2014/main" id="{1C9BA6B5-8843-757F-0DB2-645A9057D3BD}"/>
              </a:ext>
            </a:extLst>
          </p:cNvPr>
          <p:cNvSpPr>
            <a:spLocks noGrp="1"/>
          </p:cNvSpPr>
          <p:nvPr>
            <p:ph type="body" sz="quarter" idx="30" hasCustomPrompt="1"/>
          </p:nvPr>
        </p:nvSpPr>
        <p:spPr>
          <a:xfrm>
            <a:off x="2934722"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1" name="Text Placeholder 12">
            <a:extLst>
              <a:ext uri="{FF2B5EF4-FFF2-40B4-BE49-F238E27FC236}">
                <a16:creationId xmlns:a16="http://schemas.microsoft.com/office/drawing/2014/main" id="{6E68A64C-5581-49CC-B5F5-C4443D01808E}"/>
              </a:ext>
            </a:extLst>
          </p:cNvPr>
          <p:cNvSpPr>
            <a:spLocks noGrp="1"/>
          </p:cNvSpPr>
          <p:nvPr>
            <p:ph type="body" sz="quarter" idx="32" hasCustomPrompt="1"/>
          </p:nvPr>
        </p:nvSpPr>
        <p:spPr>
          <a:xfrm>
            <a:off x="5100213"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3" name="Text Placeholder 12">
            <a:extLst>
              <a:ext uri="{FF2B5EF4-FFF2-40B4-BE49-F238E27FC236}">
                <a16:creationId xmlns:a16="http://schemas.microsoft.com/office/drawing/2014/main" id="{28FFB1A0-68E0-E570-47C4-AA323A45D6C2}"/>
              </a:ext>
            </a:extLst>
          </p:cNvPr>
          <p:cNvSpPr>
            <a:spLocks noGrp="1"/>
          </p:cNvSpPr>
          <p:nvPr>
            <p:ph type="body" sz="quarter" idx="33" hasCustomPrompt="1"/>
          </p:nvPr>
        </p:nvSpPr>
        <p:spPr>
          <a:xfrm>
            <a:off x="5100213"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6" name="Text Placeholder 12">
            <a:extLst>
              <a:ext uri="{FF2B5EF4-FFF2-40B4-BE49-F238E27FC236}">
                <a16:creationId xmlns:a16="http://schemas.microsoft.com/office/drawing/2014/main" id="{C0670EB8-402D-D0B8-9BD6-947F5F26F223}"/>
              </a:ext>
            </a:extLst>
          </p:cNvPr>
          <p:cNvSpPr>
            <a:spLocks noGrp="1"/>
          </p:cNvSpPr>
          <p:nvPr>
            <p:ph type="body" sz="quarter" idx="35" hasCustomPrompt="1"/>
          </p:nvPr>
        </p:nvSpPr>
        <p:spPr>
          <a:xfrm>
            <a:off x="7265704"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7" name="Text Placeholder 12">
            <a:extLst>
              <a:ext uri="{FF2B5EF4-FFF2-40B4-BE49-F238E27FC236}">
                <a16:creationId xmlns:a16="http://schemas.microsoft.com/office/drawing/2014/main" id="{D5817240-A24E-F4FA-CEFF-CCB18FBC412C}"/>
              </a:ext>
            </a:extLst>
          </p:cNvPr>
          <p:cNvSpPr>
            <a:spLocks noGrp="1"/>
          </p:cNvSpPr>
          <p:nvPr>
            <p:ph type="body" sz="quarter" idx="36" hasCustomPrompt="1"/>
          </p:nvPr>
        </p:nvSpPr>
        <p:spPr>
          <a:xfrm>
            <a:off x="7265704"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30" name="Text Placeholder 12">
            <a:extLst>
              <a:ext uri="{FF2B5EF4-FFF2-40B4-BE49-F238E27FC236}">
                <a16:creationId xmlns:a16="http://schemas.microsoft.com/office/drawing/2014/main" id="{936B5969-1FB7-7E98-83B3-3A5BD5C72481}"/>
              </a:ext>
            </a:extLst>
          </p:cNvPr>
          <p:cNvSpPr>
            <a:spLocks noGrp="1"/>
          </p:cNvSpPr>
          <p:nvPr>
            <p:ph type="body" sz="quarter" idx="38" hasCustomPrompt="1"/>
          </p:nvPr>
        </p:nvSpPr>
        <p:spPr>
          <a:xfrm>
            <a:off x="9431195"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31" name="Text Placeholder 12">
            <a:extLst>
              <a:ext uri="{FF2B5EF4-FFF2-40B4-BE49-F238E27FC236}">
                <a16:creationId xmlns:a16="http://schemas.microsoft.com/office/drawing/2014/main" id="{4271B097-F762-C520-0BD8-F2182208DDC6}"/>
              </a:ext>
            </a:extLst>
          </p:cNvPr>
          <p:cNvSpPr>
            <a:spLocks noGrp="1"/>
          </p:cNvSpPr>
          <p:nvPr>
            <p:ph type="body" sz="quarter" idx="39" hasCustomPrompt="1"/>
          </p:nvPr>
        </p:nvSpPr>
        <p:spPr>
          <a:xfrm>
            <a:off x="9431195"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4" name="Text Placeholder 12">
            <a:extLst>
              <a:ext uri="{FF2B5EF4-FFF2-40B4-BE49-F238E27FC236}">
                <a16:creationId xmlns:a16="http://schemas.microsoft.com/office/drawing/2014/main" id="{F2F97383-0BC5-FCF9-EA2A-D670F19785A2}"/>
              </a:ext>
            </a:extLst>
          </p:cNvPr>
          <p:cNvSpPr>
            <a:spLocks noGrp="1" noChangeAspect="1"/>
          </p:cNvSpPr>
          <p:nvPr>
            <p:ph type="body" sz="quarter" idx="40" hasCustomPrompt="1"/>
          </p:nvPr>
        </p:nvSpPr>
        <p:spPr>
          <a:xfrm>
            <a:off x="1540775"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28" name="Text Placeholder 12">
            <a:extLst>
              <a:ext uri="{FF2B5EF4-FFF2-40B4-BE49-F238E27FC236}">
                <a16:creationId xmlns:a16="http://schemas.microsoft.com/office/drawing/2014/main" id="{582FA761-1844-A3DD-C74F-5BF5FF3B6DC9}"/>
              </a:ext>
            </a:extLst>
          </p:cNvPr>
          <p:cNvSpPr>
            <a:spLocks noGrp="1" noChangeAspect="1"/>
          </p:cNvSpPr>
          <p:nvPr>
            <p:ph type="body" sz="quarter" idx="41" hasCustomPrompt="1"/>
          </p:nvPr>
        </p:nvSpPr>
        <p:spPr>
          <a:xfrm>
            <a:off x="3706266"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2" name="Text Placeholder 12">
            <a:extLst>
              <a:ext uri="{FF2B5EF4-FFF2-40B4-BE49-F238E27FC236}">
                <a16:creationId xmlns:a16="http://schemas.microsoft.com/office/drawing/2014/main" id="{F1E3E109-F59D-6095-2A7E-CC6EC6B7988A}"/>
              </a:ext>
            </a:extLst>
          </p:cNvPr>
          <p:cNvSpPr>
            <a:spLocks noGrp="1" noChangeAspect="1"/>
          </p:cNvSpPr>
          <p:nvPr>
            <p:ph type="body" sz="quarter" idx="42" hasCustomPrompt="1"/>
          </p:nvPr>
        </p:nvSpPr>
        <p:spPr>
          <a:xfrm>
            <a:off x="5880885"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3" name="Text Placeholder 12">
            <a:extLst>
              <a:ext uri="{FF2B5EF4-FFF2-40B4-BE49-F238E27FC236}">
                <a16:creationId xmlns:a16="http://schemas.microsoft.com/office/drawing/2014/main" id="{E1C981ED-F486-63E5-7913-E0DE2D187F73}"/>
              </a:ext>
            </a:extLst>
          </p:cNvPr>
          <p:cNvSpPr>
            <a:spLocks noGrp="1" noChangeAspect="1"/>
          </p:cNvSpPr>
          <p:nvPr>
            <p:ph type="body" sz="quarter" idx="43" hasCustomPrompt="1"/>
          </p:nvPr>
        </p:nvSpPr>
        <p:spPr>
          <a:xfrm>
            <a:off x="8037248"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4" name="Text Placeholder 12">
            <a:extLst>
              <a:ext uri="{FF2B5EF4-FFF2-40B4-BE49-F238E27FC236}">
                <a16:creationId xmlns:a16="http://schemas.microsoft.com/office/drawing/2014/main" id="{D905DAC6-04DE-75D2-08AD-43DEA41F68F7}"/>
              </a:ext>
            </a:extLst>
          </p:cNvPr>
          <p:cNvSpPr>
            <a:spLocks noGrp="1" noChangeAspect="1"/>
          </p:cNvSpPr>
          <p:nvPr>
            <p:ph type="body" sz="quarter" idx="44" hasCustomPrompt="1"/>
          </p:nvPr>
        </p:nvSpPr>
        <p:spPr>
          <a:xfrm>
            <a:off x="10202739"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pic>
        <p:nvPicPr>
          <p:cNvPr id="35" name="Picture 34" descr="A picture containing graphics, font, graphic design, screenshot&#10;&#10;Description automatically generated">
            <a:extLst>
              <a:ext uri="{FF2B5EF4-FFF2-40B4-BE49-F238E27FC236}">
                <a16:creationId xmlns:a16="http://schemas.microsoft.com/office/drawing/2014/main" id="{72DF16D8-E80B-C705-D40D-8F121F89E4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36" name="Slide Number Placeholder 35">
            <a:extLst>
              <a:ext uri="{FF2B5EF4-FFF2-40B4-BE49-F238E27FC236}">
                <a16:creationId xmlns:a16="http://schemas.microsoft.com/office/drawing/2014/main" id="{F30C42DC-1DF4-59BE-D04D-A707B4486800}"/>
              </a:ext>
            </a:extLst>
          </p:cNvPr>
          <p:cNvSpPr>
            <a:spLocks noGrp="1"/>
          </p:cNvSpPr>
          <p:nvPr>
            <p:ph type="sldNum" sz="quarter" idx="4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21150742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Item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4" y="153206"/>
            <a:ext cx="9646329" cy="514007"/>
          </a:xfrm>
        </p:spPr>
        <p:txBody>
          <a:bodyPr/>
          <a:lstStyle>
            <a:lvl1pPr>
              <a:defRPr>
                <a:solidFill>
                  <a:srgbClr val="19447A"/>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8323"/>
            <a:ext cx="9646333" cy="370743"/>
          </a:xfrm>
        </p:spPr>
        <p:txBody>
          <a:bodyPr/>
          <a:lstStyle>
            <a:lvl1pPr marL="0" indent="0">
              <a:lnSpc>
                <a:spcPct val="120000"/>
              </a:lnSpc>
              <a:buNone/>
              <a:defRPr sz="1600" b="0" i="0" spc="-30" baseline="0">
                <a:solidFill>
                  <a:srgbClr val="19447A"/>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30298" y="1581421"/>
            <a:ext cx="10420244" cy="415498"/>
          </a:xfrm>
        </p:spPr>
        <p:txBody>
          <a:bodyPr/>
          <a:lstStyle>
            <a:lvl1pPr marL="0" indent="0">
              <a:buNone/>
              <a:defRPr sz="2100" b="1" i="0">
                <a:latin typeface="Aptos" panose="020B0004020202020204" pitchFamily="34" charset="0"/>
              </a:defRPr>
            </a:lvl1pPr>
          </a:lstStyle>
          <a:p>
            <a:pPr lvl="0"/>
            <a:r>
              <a:rPr lang="en-US" dirty="0"/>
              <a:t>Lorem ipsum dolor</a:t>
            </a:r>
          </a:p>
        </p:txBody>
      </p:sp>
      <p:pic>
        <p:nvPicPr>
          <p:cNvPr id="35" name="Picture 34" descr="A picture containing graphics, font, graphic design, screenshot&#10;&#10;Description automatically generated">
            <a:extLst>
              <a:ext uri="{FF2B5EF4-FFF2-40B4-BE49-F238E27FC236}">
                <a16:creationId xmlns:a16="http://schemas.microsoft.com/office/drawing/2014/main" id="{72DF16D8-E80B-C705-D40D-8F121F89E4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36" name="Slide Number Placeholder 35">
            <a:extLst>
              <a:ext uri="{FF2B5EF4-FFF2-40B4-BE49-F238E27FC236}">
                <a16:creationId xmlns:a16="http://schemas.microsoft.com/office/drawing/2014/main" id="{F30C42DC-1DF4-59BE-D04D-A707B4486800}"/>
              </a:ext>
            </a:extLst>
          </p:cNvPr>
          <p:cNvSpPr>
            <a:spLocks noGrp="1"/>
          </p:cNvSpPr>
          <p:nvPr>
            <p:ph type="sldNum" sz="quarter" idx="4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716039D5-C5BA-D1F0-4EB7-A2813A504738}"/>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12">
            <a:extLst>
              <a:ext uri="{FF2B5EF4-FFF2-40B4-BE49-F238E27FC236}">
                <a16:creationId xmlns:a16="http://schemas.microsoft.com/office/drawing/2014/main" id="{2F37E4F3-2655-D40D-A3C5-50069B8AF86A}"/>
              </a:ext>
            </a:extLst>
          </p:cNvPr>
          <p:cNvSpPr>
            <a:spLocks noGrp="1"/>
          </p:cNvSpPr>
          <p:nvPr>
            <p:ph type="body" sz="quarter" idx="27"/>
          </p:nvPr>
        </p:nvSpPr>
        <p:spPr>
          <a:xfrm>
            <a:off x="730298"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 name="Text Placeholder 12">
            <a:extLst>
              <a:ext uri="{FF2B5EF4-FFF2-40B4-BE49-F238E27FC236}">
                <a16:creationId xmlns:a16="http://schemas.microsoft.com/office/drawing/2014/main" id="{C2471CB4-1A7E-1863-F024-C9FEE86A4D36}"/>
              </a:ext>
            </a:extLst>
          </p:cNvPr>
          <p:cNvSpPr>
            <a:spLocks noGrp="1"/>
          </p:cNvSpPr>
          <p:nvPr>
            <p:ph type="body" sz="quarter" idx="28"/>
          </p:nvPr>
        </p:nvSpPr>
        <p:spPr>
          <a:xfrm>
            <a:off x="2895789"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6" name="Text Placeholder 12">
            <a:extLst>
              <a:ext uri="{FF2B5EF4-FFF2-40B4-BE49-F238E27FC236}">
                <a16:creationId xmlns:a16="http://schemas.microsoft.com/office/drawing/2014/main" id="{6BD28628-E8A7-00A7-53C1-7C1A7953523D}"/>
              </a:ext>
            </a:extLst>
          </p:cNvPr>
          <p:cNvSpPr>
            <a:spLocks noGrp="1"/>
          </p:cNvSpPr>
          <p:nvPr>
            <p:ph type="body" sz="quarter" idx="31"/>
          </p:nvPr>
        </p:nvSpPr>
        <p:spPr>
          <a:xfrm>
            <a:off x="5061280"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12" name="Text Placeholder 12">
            <a:extLst>
              <a:ext uri="{FF2B5EF4-FFF2-40B4-BE49-F238E27FC236}">
                <a16:creationId xmlns:a16="http://schemas.microsoft.com/office/drawing/2014/main" id="{D0D1299E-BE7E-9924-8A0C-47629CD272D4}"/>
              </a:ext>
            </a:extLst>
          </p:cNvPr>
          <p:cNvSpPr>
            <a:spLocks noGrp="1"/>
          </p:cNvSpPr>
          <p:nvPr>
            <p:ph type="body" sz="quarter" idx="34"/>
          </p:nvPr>
        </p:nvSpPr>
        <p:spPr>
          <a:xfrm>
            <a:off x="7226771"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13" name="Text Placeholder 12">
            <a:extLst>
              <a:ext uri="{FF2B5EF4-FFF2-40B4-BE49-F238E27FC236}">
                <a16:creationId xmlns:a16="http://schemas.microsoft.com/office/drawing/2014/main" id="{D3619D15-30DB-8FF6-BBD4-40964450FF54}"/>
              </a:ext>
            </a:extLst>
          </p:cNvPr>
          <p:cNvSpPr>
            <a:spLocks noGrp="1"/>
          </p:cNvSpPr>
          <p:nvPr>
            <p:ph type="body" sz="quarter" idx="37"/>
          </p:nvPr>
        </p:nvSpPr>
        <p:spPr>
          <a:xfrm>
            <a:off x="9392262"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ru-RU"/>
              <a:t>Образец текста</a:t>
            </a:r>
          </a:p>
        </p:txBody>
      </p:sp>
      <p:sp>
        <p:nvSpPr>
          <p:cNvPr id="15" name="Text Placeholder 12">
            <a:extLst>
              <a:ext uri="{FF2B5EF4-FFF2-40B4-BE49-F238E27FC236}">
                <a16:creationId xmlns:a16="http://schemas.microsoft.com/office/drawing/2014/main" id="{9B2A92BC-CA18-4E65-4574-B5EB2247CCE7}"/>
              </a:ext>
            </a:extLst>
          </p:cNvPr>
          <p:cNvSpPr>
            <a:spLocks noGrp="1"/>
          </p:cNvSpPr>
          <p:nvPr>
            <p:ph type="body" sz="quarter" idx="13" hasCustomPrompt="1"/>
          </p:nvPr>
        </p:nvSpPr>
        <p:spPr>
          <a:xfrm>
            <a:off x="769231"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0" name="Text Placeholder 12">
            <a:extLst>
              <a:ext uri="{FF2B5EF4-FFF2-40B4-BE49-F238E27FC236}">
                <a16:creationId xmlns:a16="http://schemas.microsoft.com/office/drawing/2014/main" id="{DA547668-D04D-7A31-3ECA-72E25EF3AF59}"/>
              </a:ext>
            </a:extLst>
          </p:cNvPr>
          <p:cNvSpPr>
            <a:spLocks noGrp="1"/>
          </p:cNvSpPr>
          <p:nvPr>
            <p:ph type="body" sz="quarter" idx="15" hasCustomPrompt="1"/>
          </p:nvPr>
        </p:nvSpPr>
        <p:spPr>
          <a:xfrm>
            <a:off x="769231"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1" name="Text Placeholder 12">
            <a:extLst>
              <a:ext uri="{FF2B5EF4-FFF2-40B4-BE49-F238E27FC236}">
                <a16:creationId xmlns:a16="http://schemas.microsoft.com/office/drawing/2014/main" id="{A8EFB7B8-886E-C4E8-10DD-08BB8EE1EDB2}"/>
              </a:ext>
            </a:extLst>
          </p:cNvPr>
          <p:cNvSpPr>
            <a:spLocks noGrp="1"/>
          </p:cNvSpPr>
          <p:nvPr>
            <p:ph type="body" sz="quarter" idx="29" hasCustomPrompt="1"/>
          </p:nvPr>
        </p:nvSpPr>
        <p:spPr>
          <a:xfrm>
            <a:off x="2934722"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3" name="Text Placeholder 12">
            <a:extLst>
              <a:ext uri="{FF2B5EF4-FFF2-40B4-BE49-F238E27FC236}">
                <a16:creationId xmlns:a16="http://schemas.microsoft.com/office/drawing/2014/main" id="{A680E494-6454-7497-31FC-2B1EA8BAFE13}"/>
              </a:ext>
            </a:extLst>
          </p:cNvPr>
          <p:cNvSpPr>
            <a:spLocks noGrp="1"/>
          </p:cNvSpPr>
          <p:nvPr>
            <p:ph type="body" sz="quarter" idx="30" hasCustomPrompt="1"/>
          </p:nvPr>
        </p:nvSpPr>
        <p:spPr>
          <a:xfrm>
            <a:off x="2934722"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4" name="Text Placeholder 12">
            <a:extLst>
              <a:ext uri="{FF2B5EF4-FFF2-40B4-BE49-F238E27FC236}">
                <a16:creationId xmlns:a16="http://schemas.microsoft.com/office/drawing/2014/main" id="{FF4578E8-9238-9E81-02BC-6A3431CA4495}"/>
              </a:ext>
            </a:extLst>
          </p:cNvPr>
          <p:cNvSpPr>
            <a:spLocks noGrp="1"/>
          </p:cNvSpPr>
          <p:nvPr>
            <p:ph type="body" sz="quarter" idx="32" hasCustomPrompt="1"/>
          </p:nvPr>
        </p:nvSpPr>
        <p:spPr>
          <a:xfrm>
            <a:off x="5100213"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5" name="Text Placeholder 12">
            <a:extLst>
              <a:ext uri="{FF2B5EF4-FFF2-40B4-BE49-F238E27FC236}">
                <a16:creationId xmlns:a16="http://schemas.microsoft.com/office/drawing/2014/main" id="{3B09C969-DF2A-4B50-3551-5C78C36A1678}"/>
              </a:ext>
            </a:extLst>
          </p:cNvPr>
          <p:cNvSpPr>
            <a:spLocks noGrp="1"/>
          </p:cNvSpPr>
          <p:nvPr>
            <p:ph type="body" sz="quarter" idx="33" hasCustomPrompt="1"/>
          </p:nvPr>
        </p:nvSpPr>
        <p:spPr>
          <a:xfrm>
            <a:off x="5100213"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6" name="Text Placeholder 12">
            <a:extLst>
              <a:ext uri="{FF2B5EF4-FFF2-40B4-BE49-F238E27FC236}">
                <a16:creationId xmlns:a16="http://schemas.microsoft.com/office/drawing/2014/main" id="{D1447C59-B840-149D-946E-C2DD089B57A7}"/>
              </a:ext>
            </a:extLst>
          </p:cNvPr>
          <p:cNvSpPr>
            <a:spLocks noGrp="1"/>
          </p:cNvSpPr>
          <p:nvPr>
            <p:ph type="body" sz="quarter" idx="35" hasCustomPrompt="1"/>
          </p:nvPr>
        </p:nvSpPr>
        <p:spPr>
          <a:xfrm>
            <a:off x="7265704"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7" name="Text Placeholder 12">
            <a:extLst>
              <a:ext uri="{FF2B5EF4-FFF2-40B4-BE49-F238E27FC236}">
                <a16:creationId xmlns:a16="http://schemas.microsoft.com/office/drawing/2014/main" id="{60D0BF7F-3D11-E078-6290-02CCDEA26246}"/>
              </a:ext>
            </a:extLst>
          </p:cNvPr>
          <p:cNvSpPr>
            <a:spLocks noGrp="1"/>
          </p:cNvSpPr>
          <p:nvPr>
            <p:ph type="body" sz="quarter" idx="36" hasCustomPrompt="1"/>
          </p:nvPr>
        </p:nvSpPr>
        <p:spPr>
          <a:xfrm>
            <a:off x="7265704"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8" name="Text Placeholder 12">
            <a:extLst>
              <a:ext uri="{FF2B5EF4-FFF2-40B4-BE49-F238E27FC236}">
                <a16:creationId xmlns:a16="http://schemas.microsoft.com/office/drawing/2014/main" id="{2DE332AF-A04A-5F9A-C066-F23EF1F70F1A}"/>
              </a:ext>
            </a:extLst>
          </p:cNvPr>
          <p:cNvSpPr>
            <a:spLocks noGrp="1"/>
          </p:cNvSpPr>
          <p:nvPr>
            <p:ph type="body" sz="quarter" idx="38" hasCustomPrompt="1"/>
          </p:nvPr>
        </p:nvSpPr>
        <p:spPr>
          <a:xfrm>
            <a:off x="9431195" y="2906801"/>
            <a:ext cx="1973316" cy="254813"/>
          </a:xfrm>
        </p:spPr>
        <p:txBody>
          <a:bodyPr anchor="t"/>
          <a:lstStyle>
            <a:lvl1pPr marL="0" indent="0" algn="ctr">
              <a:lnSpc>
                <a:spcPct val="11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a:t>
            </a:r>
            <a:endParaRPr lang="en-US" dirty="0"/>
          </a:p>
        </p:txBody>
      </p:sp>
      <p:sp>
        <p:nvSpPr>
          <p:cNvPr id="29" name="Text Placeholder 12">
            <a:extLst>
              <a:ext uri="{FF2B5EF4-FFF2-40B4-BE49-F238E27FC236}">
                <a16:creationId xmlns:a16="http://schemas.microsoft.com/office/drawing/2014/main" id="{DCC80C30-6D4C-215B-914A-28CD1F91BE7D}"/>
              </a:ext>
            </a:extLst>
          </p:cNvPr>
          <p:cNvSpPr>
            <a:spLocks noGrp="1"/>
          </p:cNvSpPr>
          <p:nvPr>
            <p:ph type="body" sz="quarter" idx="39" hasCustomPrompt="1"/>
          </p:nvPr>
        </p:nvSpPr>
        <p:spPr>
          <a:xfrm>
            <a:off x="9431195" y="3148101"/>
            <a:ext cx="1973316" cy="1487458"/>
          </a:xfrm>
        </p:spPr>
        <p:txBody>
          <a:bodyPr anchor="t">
            <a:spAutoFit/>
          </a:bodyPr>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30" name="Text Placeholder 12">
            <a:extLst>
              <a:ext uri="{FF2B5EF4-FFF2-40B4-BE49-F238E27FC236}">
                <a16:creationId xmlns:a16="http://schemas.microsoft.com/office/drawing/2014/main" id="{07DA77F6-7003-8CED-E9ED-2D27899433B0}"/>
              </a:ext>
            </a:extLst>
          </p:cNvPr>
          <p:cNvSpPr>
            <a:spLocks noGrp="1" noChangeAspect="1"/>
          </p:cNvSpPr>
          <p:nvPr>
            <p:ph type="body" sz="quarter" idx="40" hasCustomPrompt="1"/>
          </p:nvPr>
        </p:nvSpPr>
        <p:spPr>
          <a:xfrm>
            <a:off x="1540775"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1" name="Text Placeholder 12">
            <a:extLst>
              <a:ext uri="{FF2B5EF4-FFF2-40B4-BE49-F238E27FC236}">
                <a16:creationId xmlns:a16="http://schemas.microsoft.com/office/drawing/2014/main" id="{2CF29AF3-CEDC-021D-8003-9FA2DFACDEE7}"/>
              </a:ext>
            </a:extLst>
          </p:cNvPr>
          <p:cNvSpPr>
            <a:spLocks noGrp="1" noChangeAspect="1"/>
          </p:cNvSpPr>
          <p:nvPr>
            <p:ph type="body" sz="quarter" idx="41" hasCustomPrompt="1"/>
          </p:nvPr>
        </p:nvSpPr>
        <p:spPr>
          <a:xfrm>
            <a:off x="3706266"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2" name="Text Placeholder 12">
            <a:extLst>
              <a:ext uri="{FF2B5EF4-FFF2-40B4-BE49-F238E27FC236}">
                <a16:creationId xmlns:a16="http://schemas.microsoft.com/office/drawing/2014/main" id="{011DD4D3-5182-6EEF-F782-BFF26287662E}"/>
              </a:ext>
            </a:extLst>
          </p:cNvPr>
          <p:cNvSpPr>
            <a:spLocks noGrp="1" noChangeAspect="1"/>
          </p:cNvSpPr>
          <p:nvPr>
            <p:ph type="body" sz="quarter" idx="42" hasCustomPrompt="1"/>
          </p:nvPr>
        </p:nvSpPr>
        <p:spPr>
          <a:xfrm>
            <a:off x="5880885"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3" name="Text Placeholder 12">
            <a:extLst>
              <a:ext uri="{FF2B5EF4-FFF2-40B4-BE49-F238E27FC236}">
                <a16:creationId xmlns:a16="http://schemas.microsoft.com/office/drawing/2014/main" id="{F006ED75-89C7-727F-12E2-7DB699891382}"/>
              </a:ext>
            </a:extLst>
          </p:cNvPr>
          <p:cNvSpPr>
            <a:spLocks noGrp="1" noChangeAspect="1"/>
          </p:cNvSpPr>
          <p:nvPr>
            <p:ph type="body" sz="quarter" idx="43" hasCustomPrompt="1"/>
          </p:nvPr>
        </p:nvSpPr>
        <p:spPr>
          <a:xfrm>
            <a:off x="8037248"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4" name="Text Placeholder 12">
            <a:extLst>
              <a:ext uri="{FF2B5EF4-FFF2-40B4-BE49-F238E27FC236}">
                <a16:creationId xmlns:a16="http://schemas.microsoft.com/office/drawing/2014/main" id="{313AFC4D-E75F-098D-2882-847948F1BE4E}"/>
              </a:ext>
            </a:extLst>
          </p:cNvPr>
          <p:cNvSpPr>
            <a:spLocks noGrp="1" noChangeAspect="1"/>
          </p:cNvSpPr>
          <p:nvPr>
            <p:ph type="body" sz="quarter" idx="44" hasCustomPrompt="1"/>
          </p:nvPr>
        </p:nvSpPr>
        <p:spPr>
          <a:xfrm>
            <a:off x="10202739"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Tree>
    <p:extLst>
      <p:ext uri="{BB962C8B-B14F-4D97-AF65-F5344CB8AC3E}">
        <p14:creationId xmlns:p14="http://schemas.microsoft.com/office/powerpoint/2010/main" val="33412086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tem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136A8187-6629-3266-4DA7-9DF2FA72EAF4}"/>
              </a:ext>
            </a:extLst>
          </p:cNvPr>
          <p:cNvSpPr>
            <a:spLocks noGrp="1"/>
          </p:cNvSpPr>
          <p:nvPr>
            <p:ph type="body" sz="quarter" idx="41" hasCustomPrompt="1"/>
          </p:nvPr>
        </p:nvSpPr>
        <p:spPr>
          <a:xfrm>
            <a:off x="5004465"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CE105E99-8A89-38FB-E079-5A847EFC03FB}"/>
              </a:ext>
            </a:extLst>
          </p:cNvPr>
          <p:cNvSpPr>
            <a:spLocks noGrp="1"/>
          </p:cNvSpPr>
          <p:nvPr>
            <p:ph type="body" sz="quarter" idx="42" hasCustomPrompt="1"/>
          </p:nvPr>
        </p:nvSpPr>
        <p:spPr>
          <a:xfrm>
            <a:off x="7389474"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 name="Text Placeholder 12">
            <a:extLst>
              <a:ext uri="{FF2B5EF4-FFF2-40B4-BE49-F238E27FC236}">
                <a16:creationId xmlns:a16="http://schemas.microsoft.com/office/drawing/2014/main" id="{21547416-22A1-9BBF-D8C9-5B0BF34B9CD2}"/>
              </a:ext>
            </a:extLst>
          </p:cNvPr>
          <p:cNvSpPr>
            <a:spLocks noGrp="1"/>
          </p:cNvSpPr>
          <p:nvPr>
            <p:ph type="body" sz="quarter" idx="27"/>
          </p:nvPr>
        </p:nvSpPr>
        <p:spPr>
          <a:xfrm>
            <a:off x="5001116"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chemeClr val="bg1"/>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719825"/>
            <a:ext cx="10605241" cy="370743"/>
          </a:xfrm>
        </p:spPr>
        <p:txBody>
          <a:bodyPr/>
          <a:lstStyle>
            <a:lvl1pPr marL="0" indent="0" algn="ctr">
              <a:lnSpc>
                <a:spcPct val="120000"/>
              </a:lnSpc>
              <a:buNone/>
              <a:defRPr sz="1600" b="0" i="0" spc="-30" baseline="0">
                <a:solidFill>
                  <a:srgbClr val="101820"/>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93380" y="1344026"/>
            <a:ext cx="10605240" cy="415498"/>
          </a:xfrm>
        </p:spPr>
        <p:txBody>
          <a:bodyPr/>
          <a:lstStyle>
            <a:lvl1pPr marL="0" indent="0" algn="ctr">
              <a:buNone/>
              <a:defRPr sz="2100" b="1" i="0">
                <a:latin typeface="Aptos" panose="020B0004020202020204" pitchFamily="34" charset="0"/>
              </a:defRPr>
            </a:lvl1pPr>
          </a:lstStyle>
          <a:p>
            <a:pPr lvl="0"/>
            <a:r>
              <a:rPr lang="en-US" dirty="0"/>
              <a:t>Lorem ipsum dolor</a:t>
            </a:r>
          </a:p>
        </p:txBody>
      </p:sp>
      <p:sp>
        <p:nvSpPr>
          <p:cNvPr id="33" name="Text Placeholder 12">
            <a:extLst>
              <a:ext uri="{FF2B5EF4-FFF2-40B4-BE49-F238E27FC236}">
                <a16:creationId xmlns:a16="http://schemas.microsoft.com/office/drawing/2014/main" id="{F5ED77DB-FC64-F0C2-DE12-6758E1D4F97B}"/>
              </a:ext>
            </a:extLst>
          </p:cNvPr>
          <p:cNvSpPr>
            <a:spLocks noGrp="1"/>
          </p:cNvSpPr>
          <p:nvPr>
            <p:ph type="body" sz="quarter" idx="31"/>
          </p:nvPr>
        </p:nvSpPr>
        <p:spPr>
          <a:xfrm>
            <a:off x="7386125"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37" name="Text Placeholder 12">
            <a:extLst>
              <a:ext uri="{FF2B5EF4-FFF2-40B4-BE49-F238E27FC236}">
                <a16:creationId xmlns:a16="http://schemas.microsoft.com/office/drawing/2014/main" id="{F224FD99-ED41-AFD5-9A85-CDE63F3A80CE}"/>
              </a:ext>
            </a:extLst>
          </p:cNvPr>
          <p:cNvSpPr>
            <a:spLocks noGrp="1"/>
          </p:cNvSpPr>
          <p:nvPr>
            <p:ph type="body" sz="quarter" idx="35" hasCustomPrompt="1"/>
          </p:nvPr>
        </p:nvSpPr>
        <p:spPr>
          <a:xfrm>
            <a:off x="2616107"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8" name="Text Placeholder 12">
            <a:extLst>
              <a:ext uri="{FF2B5EF4-FFF2-40B4-BE49-F238E27FC236}">
                <a16:creationId xmlns:a16="http://schemas.microsoft.com/office/drawing/2014/main" id="{96F74821-93F1-AC30-7D85-6AB688449400}"/>
              </a:ext>
            </a:extLst>
          </p:cNvPr>
          <p:cNvSpPr>
            <a:spLocks noGrp="1"/>
          </p:cNvSpPr>
          <p:nvPr>
            <p:ph type="body" sz="quarter" idx="36"/>
          </p:nvPr>
        </p:nvSpPr>
        <p:spPr>
          <a:xfrm>
            <a:off x="2616107"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pic>
        <p:nvPicPr>
          <p:cNvPr id="15" name="Picture 14" descr="A picture containing graphics, font, graphic design, screenshot&#10;&#10;Description automatically generated">
            <a:extLst>
              <a:ext uri="{FF2B5EF4-FFF2-40B4-BE49-F238E27FC236}">
                <a16:creationId xmlns:a16="http://schemas.microsoft.com/office/drawing/2014/main" id="{C1803A95-DC7D-73B3-47E1-CD9E904485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12">
            <a:extLst>
              <a:ext uri="{FF2B5EF4-FFF2-40B4-BE49-F238E27FC236}">
                <a16:creationId xmlns:a16="http://schemas.microsoft.com/office/drawing/2014/main" id="{3BCB29C8-E2A3-1447-C533-C557E18B5F65}"/>
              </a:ext>
            </a:extLst>
          </p:cNvPr>
          <p:cNvSpPr>
            <a:spLocks noGrp="1"/>
          </p:cNvSpPr>
          <p:nvPr>
            <p:ph type="body" sz="quarter" idx="13" hasCustomPrompt="1"/>
          </p:nvPr>
        </p:nvSpPr>
        <p:spPr>
          <a:xfrm>
            <a:off x="5109342" y="3151880"/>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 name="Text Placeholder 12">
            <a:extLst>
              <a:ext uri="{FF2B5EF4-FFF2-40B4-BE49-F238E27FC236}">
                <a16:creationId xmlns:a16="http://schemas.microsoft.com/office/drawing/2014/main" id="{A6AE3A23-A394-D4D3-9CC5-D8251ACC6F8A}"/>
              </a:ext>
            </a:extLst>
          </p:cNvPr>
          <p:cNvSpPr>
            <a:spLocks noGrp="1"/>
          </p:cNvSpPr>
          <p:nvPr>
            <p:ph type="body" sz="quarter" idx="15" hasCustomPrompt="1"/>
          </p:nvPr>
        </p:nvSpPr>
        <p:spPr>
          <a:xfrm>
            <a:off x="5109342" y="3874366"/>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7" name="Text Placeholder 12">
            <a:extLst>
              <a:ext uri="{FF2B5EF4-FFF2-40B4-BE49-F238E27FC236}">
                <a16:creationId xmlns:a16="http://schemas.microsoft.com/office/drawing/2014/main" id="{2D5E6C25-BD29-F218-BB8E-3119DBA20123}"/>
              </a:ext>
            </a:extLst>
          </p:cNvPr>
          <p:cNvSpPr>
            <a:spLocks noGrp="1" noChangeAspect="1"/>
          </p:cNvSpPr>
          <p:nvPr>
            <p:ph type="body" sz="quarter" idx="28" hasCustomPrompt="1"/>
          </p:nvPr>
        </p:nvSpPr>
        <p:spPr>
          <a:xfrm>
            <a:off x="5887248"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34" name="Text Placeholder 12">
            <a:extLst>
              <a:ext uri="{FF2B5EF4-FFF2-40B4-BE49-F238E27FC236}">
                <a16:creationId xmlns:a16="http://schemas.microsoft.com/office/drawing/2014/main" id="{1A9E8E32-6BBD-955A-C452-3A485703300A}"/>
              </a:ext>
            </a:extLst>
          </p:cNvPr>
          <p:cNvSpPr>
            <a:spLocks noGrp="1"/>
          </p:cNvSpPr>
          <p:nvPr>
            <p:ph type="body" sz="quarter" idx="32" hasCustomPrompt="1"/>
          </p:nvPr>
        </p:nvSpPr>
        <p:spPr>
          <a:xfrm>
            <a:off x="7494351" y="3151880"/>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5" name="Text Placeholder 12">
            <a:extLst>
              <a:ext uri="{FF2B5EF4-FFF2-40B4-BE49-F238E27FC236}">
                <a16:creationId xmlns:a16="http://schemas.microsoft.com/office/drawing/2014/main" id="{0125B943-E889-0ECB-D3F5-7D40EAA9112E}"/>
              </a:ext>
            </a:extLst>
          </p:cNvPr>
          <p:cNvSpPr>
            <a:spLocks noGrp="1"/>
          </p:cNvSpPr>
          <p:nvPr>
            <p:ph type="body" sz="quarter" idx="33" hasCustomPrompt="1"/>
          </p:nvPr>
        </p:nvSpPr>
        <p:spPr>
          <a:xfrm>
            <a:off x="7494351" y="3874366"/>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B0EE0BD9-5133-63AC-13BB-1E248F724961}"/>
              </a:ext>
            </a:extLst>
          </p:cNvPr>
          <p:cNvSpPr>
            <a:spLocks noGrp="1" noChangeAspect="1"/>
          </p:cNvSpPr>
          <p:nvPr>
            <p:ph type="body" sz="quarter" idx="34" hasCustomPrompt="1"/>
          </p:nvPr>
        </p:nvSpPr>
        <p:spPr>
          <a:xfrm>
            <a:off x="8272257"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9" name="Text Placeholder 12">
            <a:extLst>
              <a:ext uri="{FF2B5EF4-FFF2-40B4-BE49-F238E27FC236}">
                <a16:creationId xmlns:a16="http://schemas.microsoft.com/office/drawing/2014/main" id="{DFF4393F-F8AB-0A90-1120-2FE520F7A397}"/>
              </a:ext>
            </a:extLst>
          </p:cNvPr>
          <p:cNvSpPr>
            <a:spLocks noGrp="1"/>
          </p:cNvSpPr>
          <p:nvPr>
            <p:ph type="body" sz="quarter" idx="37" hasCustomPrompt="1"/>
          </p:nvPr>
        </p:nvSpPr>
        <p:spPr>
          <a:xfrm>
            <a:off x="2724332" y="3151880"/>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0" name="Text Placeholder 12">
            <a:extLst>
              <a:ext uri="{FF2B5EF4-FFF2-40B4-BE49-F238E27FC236}">
                <a16:creationId xmlns:a16="http://schemas.microsoft.com/office/drawing/2014/main" id="{2E44CE9D-EB3B-7972-3C1E-C885297E2D91}"/>
              </a:ext>
            </a:extLst>
          </p:cNvPr>
          <p:cNvSpPr>
            <a:spLocks noGrp="1"/>
          </p:cNvSpPr>
          <p:nvPr>
            <p:ph type="body" sz="quarter" idx="38" hasCustomPrompt="1"/>
          </p:nvPr>
        </p:nvSpPr>
        <p:spPr>
          <a:xfrm>
            <a:off x="2724332" y="3874366"/>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1" name="Text Placeholder 12">
            <a:extLst>
              <a:ext uri="{FF2B5EF4-FFF2-40B4-BE49-F238E27FC236}">
                <a16:creationId xmlns:a16="http://schemas.microsoft.com/office/drawing/2014/main" id="{770D41F7-2283-77AE-F6D0-DAB3A95AF43A}"/>
              </a:ext>
            </a:extLst>
          </p:cNvPr>
          <p:cNvSpPr>
            <a:spLocks noGrp="1" noChangeAspect="1"/>
          </p:cNvSpPr>
          <p:nvPr>
            <p:ph type="body" sz="quarter" idx="39" hasCustomPrompt="1"/>
          </p:nvPr>
        </p:nvSpPr>
        <p:spPr>
          <a:xfrm>
            <a:off x="3502239"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19" name="Slide Number Placeholder 18">
            <a:extLst>
              <a:ext uri="{FF2B5EF4-FFF2-40B4-BE49-F238E27FC236}">
                <a16:creationId xmlns:a16="http://schemas.microsoft.com/office/drawing/2014/main" id="{573CA180-B6C7-D040-F832-47B21EF2989D}"/>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84D9C51F-B0A3-C42A-348F-7D74C31CC24B}"/>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8323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Item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64305"/>
            <a:ext cx="10605237" cy="514007"/>
          </a:xfrm>
        </p:spPr>
        <p:txBody>
          <a:bodyPr/>
          <a:lstStyle>
            <a:lvl1pPr>
              <a:defRPr>
                <a:solidFill>
                  <a:srgbClr val="19447A"/>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719825"/>
            <a:ext cx="10605241" cy="370743"/>
          </a:xfrm>
        </p:spPr>
        <p:txBody>
          <a:bodyPr/>
          <a:lstStyle>
            <a:lvl1pPr marL="0" indent="0" algn="ctr">
              <a:lnSpc>
                <a:spcPct val="120000"/>
              </a:lnSpc>
              <a:buNone/>
              <a:defRPr sz="1600" b="0" i="0" spc="-30" baseline="0">
                <a:solidFill>
                  <a:srgbClr val="101820"/>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93380" y="1344026"/>
            <a:ext cx="10605240" cy="415498"/>
          </a:xfrm>
        </p:spPr>
        <p:txBody>
          <a:bodyPr/>
          <a:lstStyle>
            <a:lvl1pPr marL="0" indent="0" algn="ctr">
              <a:buNone/>
              <a:defRPr sz="2100" b="1" i="0">
                <a:latin typeface="Aptos" panose="020B0004020202020204" pitchFamily="34" charset="0"/>
              </a:defRPr>
            </a:lvl1pPr>
          </a:lstStyle>
          <a:p>
            <a:pPr lvl="0"/>
            <a:r>
              <a:rPr lang="en-US" dirty="0"/>
              <a:t>Lorem ipsum dolor</a:t>
            </a:r>
          </a:p>
        </p:txBody>
      </p:sp>
      <p:pic>
        <p:nvPicPr>
          <p:cNvPr id="15" name="Picture 14" descr="A picture containing graphics, font, graphic design, screenshot&#10;&#10;Description automatically generated">
            <a:extLst>
              <a:ext uri="{FF2B5EF4-FFF2-40B4-BE49-F238E27FC236}">
                <a16:creationId xmlns:a16="http://schemas.microsoft.com/office/drawing/2014/main" id="{C1803A95-DC7D-73B3-47E1-CD9E904485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9" name="Slide Number Placeholder 18">
            <a:extLst>
              <a:ext uri="{FF2B5EF4-FFF2-40B4-BE49-F238E27FC236}">
                <a16:creationId xmlns:a16="http://schemas.microsoft.com/office/drawing/2014/main" id="{573CA180-B6C7-D040-F832-47B21EF2989D}"/>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9E38B7B5-C64D-5EC7-6827-9BF019653D53}"/>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6EDA91B9-416E-C47C-6AC0-B543A5251EA9}"/>
              </a:ext>
            </a:extLst>
          </p:cNvPr>
          <p:cNvSpPr>
            <a:spLocks noGrp="1"/>
          </p:cNvSpPr>
          <p:nvPr>
            <p:ph type="body" sz="quarter" idx="41" hasCustomPrompt="1"/>
          </p:nvPr>
        </p:nvSpPr>
        <p:spPr>
          <a:xfrm>
            <a:off x="5004465"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D5157ABF-4AFC-5577-E133-F496A6F63F63}"/>
              </a:ext>
            </a:extLst>
          </p:cNvPr>
          <p:cNvSpPr>
            <a:spLocks noGrp="1"/>
          </p:cNvSpPr>
          <p:nvPr>
            <p:ph type="body" sz="quarter" idx="42" hasCustomPrompt="1"/>
          </p:nvPr>
        </p:nvSpPr>
        <p:spPr>
          <a:xfrm>
            <a:off x="7389474"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65DD138F-03BF-EDF0-8497-B55AE8A59243}"/>
              </a:ext>
            </a:extLst>
          </p:cNvPr>
          <p:cNvSpPr>
            <a:spLocks noGrp="1"/>
          </p:cNvSpPr>
          <p:nvPr>
            <p:ph type="body" sz="quarter" idx="27"/>
          </p:nvPr>
        </p:nvSpPr>
        <p:spPr>
          <a:xfrm>
            <a:off x="5001116"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1" name="Text Placeholder 12">
            <a:extLst>
              <a:ext uri="{FF2B5EF4-FFF2-40B4-BE49-F238E27FC236}">
                <a16:creationId xmlns:a16="http://schemas.microsoft.com/office/drawing/2014/main" id="{6F868BB7-961F-9318-6E7D-B6F20981D881}"/>
              </a:ext>
            </a:extLst>
          </p:cNvPr>
          <p:cNvSpPr>
            <a:spLocks noGrp="1"/>
          </p:cNvSpPr>
          <p:nvPr>
            <p:ph type="body" sz="quarter" idx="31"/>
          </p:nvPr>
        </p:nvSpPr>
        <p:spPr>
          <a:xfrm>
            <a:off x="7386125"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2" name="Text Placeholder 12">
            <a:extLst>
              <a:ext uri="{FF2B5EF4-FFF2-40B4-BE49-F238E27FC236}">
                <a16:creationId xmlns:a16="http://schemas.microsoft.com/office/drawing/2014/main" id="{176D503B-A23D-16D3-AE22-DAE67577E200}"/>
              </a:ext>
            </a:extLst>
          </p:cNvPr>
          <p:cNvSpPr>
            <a:spLocks noGrp="1"/>
          </p:cNvSpPr>
          <p:nvPr>
            <p:ph type="body" sz="quarter" idx="35" hasCustomPrompt="1"/>
          </p:nvPr>
        </p:nvSpPr>
        <p:spPr>
          <a:xfrm>
            <a:off x="2616107"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3" name="Text Placeholder 12">
            <a:extLst>
              <a:ext uri="{FF2B5EF4-FFF2-40B4-BE49-F238E27FC236}">
                <a16:creationId xmlns:a16="http://schemas.microsoft.com/office/drawing/2014/main" id="{4888EB12-C7B3-9E17-2BED-52A3AB386917}"/>
              </a:ext>
            </a:extLst>
          </p:cNvPr>
          <p:cNvSpPr>
            <a:spLocks noGrp="1"/>
          </p:cNvSpPr>
          <p:nvPr>
            <p:ph type="body" sz="quarter" idx="36"/>
          </p:nvPr>
        </p:nvSpPr>
        <p:spPr>
          <a:xfrm>
            <a:off x="2616107"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4" name="Text Placeholder 12">
            <a:extLst>
              <a:ext uri="{FF2B5EF4-FFF2-40B4-BE49-F238E27FC236}">
                <a16:creationId xmlns:a16="http://schemas.microsoft.com/office/drawing/2014/main" id="{04B4F61B-7455-5AE1-18D4-0D94EB8EEF98}"/>
              </a:ext>
            </a:extLst>
          </p:cNvPr>
          <p:cNvSpPr>
            <a:spLocks noGrp="1"/>
          </p:cNvSpPr>
          <p:nvPr>
            <p:ph type="body" sz="quarter" idx="13" hasCustomPrompt="1"/>
          </p:nvPr>
        </p:nvSpPr>
        <p:spPr>
          <a:xfrm>
            <a:off x="5109342" y="3151880"/>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0" name="Text Placeholder 12">
            <a:extLst>
              <a:ext uri="{FF2B5EF4-FFF2-40B4-BE49-F238E27FC236}">
                <a16:creationId xmlns:a16="http://schemas.microsoft.com/office/drawing/2014/main" id="{88925BA4-ECC0-EFC7-B9C1-C57AD359298F}"/>
              </a:ext>
            </a:extLst>
          </p:cNvPr>
          <p:cNvSpPr>
            <a:spLocks noGrp="1"/>
          </p:cNvSpPr>
          <p:nvPr>
            <p:ph type="body" sz="quarter" idx="15" hasCustomPrompt="1"/>
          </p:nvPr>
        </p:nvSpPr>
        <p:spPr>
          <a:xfrm>
            <a:off x="5109342" y="3874366"/>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1" name="Text Placeholder 12">
            <a:extLst>
              <a:ext uri="{FF2B5EF4-FFF2-40B4-BE49-F238E27FC236}">
                <a16:creationId xmlns:a16="http://schemas.microsoft.com/office/drawing/2014/main" id="{E13B315D-0A75-B616-79EF-94C3C695DBD6}"/>
              </a:ext>
            </a:extLst>
          </p:cNvPr>
          <p:cNvSpPr>
            <a:spLocks noGrp="1" noChangeAspect="1"/>
          </p:cNvSpPr>
          <p:nvPr>
            <p:ph type="body" sz="quarter" idx="28" hasCustomPrompt="1"/>
          </p:nvPr>
        </p:nvSpPr>
        <p:spPr>
          <a:xfrm>
            <a:off x="5887248"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3" name="Text Placeholder 12">
            <a:extLst>
              <a:ext uri="{FF2B5EF4-FFF2-40B4-BE49-F238E27FC236}">
                <a16:creationId xmlns:a16="http://schemas.microsoft.com/office/drawing/2014/main" id="{B8A5D6CB-FDEA-AC7B-8FED-47EE27517A42}"/>
              </a:ext>
            </a:extLst>
          </p:cNvPr>
          <p:cNvSpPr>
            <a:spLocks noGrp="1"/>
          </p:cNvSpPr>
          <p:nvPr>
            <p:ph type="body" sz="quarter" idx="32" hasCustomPrompt="1"/>
          </p:nvPr>
        </p:nvSpPr>
        <p:spPr>
          <a:xfrm>
            <a:off x="7494351" y="3151880"/>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0F15FC0D-156A-78E2-10C1-C8FCF928D9E5}"/>
              </a:ext>
            </a:extLst>
          </p:cNvPr>
          <p:cNvSpPr>
            <a:spLocks noGrp="1"/>
          </p:cNvSpPr>
          <p:nvPr>
            <p:ph type="body" sz="quarter" idx="33" hasCustomPrompt="1"/>
          </p:nvPr>
        </p:nvSpPr>
        <p:spPr>
          <a:xfrm>
            <a:off x="7494351" y="3874366"/>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5" name="Text Placeholder 12">
            <a:extLst>
              <a:ext uri="{FF2B5EF4-FFF2-40B4-BE49-F238E27FC236}">
                <a16:creationId xmlns:a16="http://schemas.microsoft.com/office/drawing/2014/main" id="{A80C9113-8A2B-4D1B-97D4-B967DA359F4C}"/>
              </a:ext>
            </a:extLst>
          </p:cNvPr>
          <p:cNvSpPr>
            <a:spLocks noGrp="1" noChangeAspect="1"/>
          </p:cNvSpPr>
          <p:nvPr>
            <p:ph type="body" sz="quarter" idx="34" hasCustomPrompt="1"/>
          </p:nvPr>
        </p:nvSpPr>
        <p:spPr>
          <a:xfrm>
            <a:off x="8272257"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6" name="Text Placeholder 12">
            <a:extLst>
              <a:ext uri="{FF2B5EF4-FFF2-40B4-BE49-F238E27FC236}">
                <a16:creationId xmlns:a16="http://schemas.microsoft.com/office/drawing/2014/main" id="{3159E8D1-9680-D091-5DF4-D4B007434DDF}"/>
              </a:ext>
            </a:extLst>
          </p:cNvPr>
          <p:cNvSpPr>
            <a:spLocks noGrp="1"/>
          </p:cNvSpPr>
          <p:nvPr>
            <p:ph type="body" sz="quarter" idx="37" hasCustomPrompt="1"/>
          </p:nvPr>
        </p:nvSpPr>
        <p:spPr>
          <a:xfrm>
            <a:off x="2724332" y="3151880"/>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FA127F54-AF00-30D5-AA03-E9449EE4938E}"/>
              </a:ext>
            </a:extLst>
          </p:cNvPr>
          <p:cNvSpPr>
            <a:spLocks noGrp="1"/>
          </p:cNvSpPr>
          <p:nvPr>
            <p:ph type="body" sz="quarter" idx="38" hasCustomPrompt="1"/>
          </p:nvPr>
        </p:nvSpPr>
        <p:spPr>
          <a:xfrm>
            <a:off x="2724332" y="3874366"/>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8" name="Text Placeholder 12">
            <a:extLst>
              <a:ext uri="{FF2B5EF4-FFF2-40B4-BE49-F238E27FC236}">
                <a16:creationId xmlns:a16="http://schemas.microsoft.com/office/drawing/2014/main" id="{3A8C2AC2-9D71-376F-0E54-A5A420B2DC2A}"/>
              </a:ext>
            </a:extLst>
          </p:cNvPr>
          <p:cNvSpPr>
            <a:spLocks noGrp="1" noChangeAspect="1"/>
          </p:cNvSpPr>
          <p:nvPr>
            <p:ph type="body" sz="quarter" idx="39" hasCustomPrompt="1"/>
          </p:nvPr>
        </p:nvSpPr>
        <p:spPr>
          <a:xfrm>
            <a:off x="3502239"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Tree>
    <p:extLst>
      <p:ext uri="{BB962C8B-B14F-4D97-AF65-F5344CB8AC3E}">
        <p14:creationId xmlns:p14="http://schemas.microsoft.com/office/powerpoint/2010/main" val="17528792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Items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flipH="1">
            <a:off x="5644087" y="2499498"/>
            <a:ext cx="903826" cy="0"/>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793382" y="1327732"/>
            <a:ext cx="10605237" cy="514007"/>
          </a:xfrm>
        </p:spPr>
        <p:txBody>
          <a:bodyPr/>
          <a:lstStyle>
            <a:lvl1pPr algn="ctr">
              <a:defRPr>
                <a:solidFill>
                  <a:schemeClr val="bg1"/>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873832"/>
            <a:ext cx="10605241" cy="370743"/>
          </a:xfrm>
        </p:spPr>
        <p:txBody>
          <a:bodyPr/>
          <a:lstStyle>
            <a:lvl1pPr marL="0" indent="0" algn="ctr">
              <a:lnSpc>
                <a:spcPct val="120000"/>
              </a:lnSpc>
              <a:buNone/>
              <a:defRPr sz="1600" b="0"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47D19460-3CA4-C6D2-3DD4-95B4DF8FE9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4D0DD3EB-E6D8-5F48-6D1C-E9B3DC217028}"/>
              </a:ext>
            </a:extLst>
          </p:cNvPr>
          <p:cNvSpPr>
            <a:spLocks noGrp="1"/>
          </p:cNvSpPr>
          <p:nvPr>
            <p:ph type="sldNum" sz="quarter" idx="51"/>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2B3021B8-C511-6F82-08D5-B5D7DCE59300}"/>
              </a:ext>
            </a:extLst>
          </p:cNvPr>
          <p:cNvSpPr>
            <a:spLocks noGrp="1"/>
          </p:cNvSpPr>
          <p:nvPr>
            <p:ph type="body" sz="quarter" idx="41" hasCustomPrompt="1"/>
          </p:nvPr>
        </p:nvSpPr>
        <p:spPr>
          <a:xfrm>
            <a:off x="5004465"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F3F3412B-0369-FD24-F853-A526A9896DF3}"/>
              </a:ext>
            </a:extLst>
          </p:cNvPr>
          <p:cNvSpPr>
            <a:spLocks noGrp="1"/>
          </p:cNvSpPr>
          <p:nvPr>
            <p:ph type="body" sz="quarter" idx="42" hasCustomPrompt="1"/>
          </p:nvPr>
        </p:nvSpPr>
        <p:spPr>
          <a:xfrm>
            <a:off x="738947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 name="Text Placeholder 12">
            <a:extLst>
              <a:ext uri="{FF2B5EF4-FFF2-40B4-BE49-F238E27FC236}">
                <a16:creationId xmlns:a16="http://schemas.microsoft.com/office/drawing/2014/main" id="{631A4F2D-ED37-E422-7F8A-E5DBAD8D7F85}"/>
              </a:ext>
            </a:extLst>
          </p:cNvPr>
          <p:cNvSpPr>
            <a:spLocks noGrp="1"/>
          </p:cNvSpPr>
          <p:nvPr>
            <p:ph type="body" sz="quarter" idx="27"/>
          </p:nvPr>
        </p:nvSpPr>
        <p:spPr>
          <a:xfrm>
            <a:off x="5001116"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 name="Text Placeholder 12">
            <a:extLst>
              <a:ext uri="{FF2B5EF4-FFF2-40B4-BE49-F238E27FC236}">
                <a16:creationId xmlns:a16="http://schemas.microsoft.com/office/drawing/2014/main" id="{EF50E65E-CD66-C6D5-8C8D-680BBE906665}"/>
              </a:ext>
            </a:extLst>
          </p:cNvPr>
          <p:cNvSpPr>
            <a:spLocks noGrp="1"/>
          </p:cNvSpPr>
          <p:nvPr>
            <p:ph type="body" sz="quarter" idx="31"/>
          </p:nvPr>
        </p:nvSpPr>
        <p:spPr>
          <a:xfrm>
            <a:off x="738612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8" name="Text Placeholder 12">
            <a:extLst>
              <a:ext uri="{FF2B5EF4-FFF2-40B4-BE49-F238E27FC236}">
                <a16:creationId xmlns:a16="http://schemas.microsoft.com/office/drawing/2014/main" id="{0D448388-3E37-32E2-1FE8-6EB4961D0DA7}"/>
              </a:ext>
            </a:extLst>
          </p:cNvPr>
          <p:cNvSpPr>
            <a:spLocks noGrp="1"/>
          </p:cNvSpPr>
          <p:nvPr>
            <p:ph type="body" sz="quarter" idx="35" hasCustomPrompt="1"/>
          </p:nvPr>
        </p:nvSpPr>
        <p:spPr>
          <a:xfrm>
            <a:off x="2616107"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8F39D639-5683-B16F-C3BE-8A0583594530}"/>
              </a:ext>
            </a:extLst>
          </p:cNvPr>
          <p:cNvSpPr>
            <a:spLocks noGrp="1"/>
          </p:cNvSpPr>
          <p:nvPr>
            <p:ph type="body" sz="quarter" idx="36"/>
          </p:nvPr>
        </p:nvSpPr>
        <p:spPr>
          <a:xfrm>
            <a:off x="2616107"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0" name="Text Placeholder 12">
            <a:extLst>
              <a:ext uri="{FF2B5EF4-FFF2-40B4-BE49-F238E27FC236}">
                <a16:creationId xmlns:a16="http://schemas.microsoft.com/office/drawing/2014/main" id="{97F2495B-7B17-2B54-041E-744B761136A9}"/>
              </a:ext>
            </a:extLst>
          </p:cNvPr>
          <p:cNvSpPr>
            <a:spLocks noGrp="1"/>
          </p:cNvSpPr>
          <p:nvPr>
            <p:ph type="body" sz="quarter" idx="13" hasCustomPrompt="1"/>
          </p:nvPr>
        </p:nvSpPr>
        <p:spPr>
          <a:xfrm>
            <a:off x="5109342"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1" name="Text Placeholder 12">
            <a:extLst>
              <a:ext uri="{FF2B5EF4-FFF2-40B4-BE49-F238E27FC236}">
                <a16:creationId xmlns:a16="http://schemas.microsoft.com/office/drawing/2014/main" id="{8976DE4E-5C1C-A66E-9FA6-E78B6DD02217}"/>
              </a:ext>
            </a:extLst>
          </p:cNvPr>
          <p:cNvSpPr>
            <a:spLocks noGrp="1"/>
          </p:cNvSpPr>
          <p:nvPr>
            <p:ph type="body" sz="quarter" idx="15" hasCustomPrompt="1"/>
          </p:nvPr>
        </p:nvSpPr>
        <p:spPr>
          <a:xfrm>
            <a:off x="5109342"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2" name="Text Placeholder 12">
            <a:extLst>
              <a:ext uri="{FF2B5EF4-FFF2-40B4-BE49-F238E27FC236}">
                <a16:creationId xmlns:a16="http://schemas.microsoft.com/office/drawing/2014/main" id="{64B639A1-D451-7F07-AD50-973766975FA2}"/>
              </a:ext>
            </a:extLst>
          </p:cNvPr>
          <p:cNvSpPr>
            <a:spLocks noGrp="1" noChangeAspect="1"/>
          </p:cNvSpPr>
          <p:nvPr>
            <p:ph type="body" sz="quarter" idx="28" hasCustomPrompt="1"/>
          </p:nvPr>
        </p:nvSpPr>
        <p:spPr>
          <a:xfrm>
            <a:off x="5887248"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18" name="Text Placeholder 12">
            <a:extLst>
              <a:ext uri="{FF2B5EF4-FFF2-40B4-BE49-F238E27FC236}">
                <a16:creationId xmlns:a16="http://schemas.microsoft.com/office/drawing/2014/main" id="{AA17EA84-B5AC-E7F4-9C70-E0DC5D22BF1C}"/>
              </a:ext>
            </a:extLst>
          </p:cNvPr>
          <p:cNvSpPr>
            <a:spLocks noGrp="1"/>
          </p:cNvSpPr>
          <p:nvPr>
            <p:ph type="body" sz="quarter" idx="32" hasCustomPrompt="1"/>
          </p:nvPr>
        </p:nvSpPr>
        <p:spPr>
          <a:xfrm>
            <a:off x="7494351"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2" name="Text Placeholder 12">
            <a:extLst>
              <a:ext uri="{FF2B5EF4-FFF2-40B4-BE49-F238E27FC236}">
                <a16:creationId xmlns:a16="http://schemas.microsoft.com/office/drawing/2014/main" id="{611AABE5-C21E-D522-463F-790C588FB47B}"/>
              </a:ext>
            </a:extLst>
          </p:cNvPr>
          <p:cNvSpPr>
            <a:spLocks noGrp="1"/>
          </p:cNvSpPr>
          <p:nvPr>
            <p:ph type="body" sz="quarter" idx="33" hasCustomPrompt="1"/>
          </p:nvPr>
        </p:nvSpPr>
        <p:spPr>
          <a:xfrm>
            <a:off x="7494351"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A04B61AD-C168-C1F6-E947-66206ABE1F0D}"/>
              </a:ext>
            </a:extLst>
          </p:cNvPr>
          <p:cNvSpPr>
            <a:spLocks noGrp="1" noChangeAspect="1"/>
          </p:cNvSpPr>
          <p:nvPr>
            <p:ph type="body" sz="quarter" idx="34" hasCustomPrompt="1"/>
          </p:nvPr>
        </p:nvSpPr>
        <p:spPr>
          <a:xfrm>
            <a:off x="827225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5" name="Text Placeholder 12">
            <a:extLst>
              <a:ext uri="{FF2B5EF4-FFF2-40B4-BE49-F238E27FC236}">
                <a16:creationId xmlns:a16="http://schemas.microsoft.com/office/drawing/2014/main" id="{C52C8813-8A99-A7A8-9DC9-36B74A32237C}"/>
              </a:ext>
            </a:extLst>
          </p:cNvPr>
          <p:cNvSpPr>
            <a:spLocks noGrp="1"/>
          </p:cNvSpPr>
          <p:nvPr>
            <p:ph type="body" sz="quarter" idx="37" hasCustomPrompt="1"/>
          </p:nvPr>
        </p:nvSpPr>
        <p:spPr>
          <a:xfrm>
            <a:off x="2724332"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787C9069-08FE-70AF-E807-6AABBB146A59}"/>
              </a:ext>
            </a:extLst>
          </p:cNvPr>
          <p:cNvSpPr>
            <a:spLocks noGrp="1"/>
          </p:cNvSpPr>
          <p:nvPr>
            <p:ph type="body" sz="quarter" idx="38" hasCustomPrompt="1"/>
          </p:nvPr>
        </p:nvSpPr>
        <p:spPr>
          <a:xfrm>
            <a:off x="2724332"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295A6AAD-FFA8-C184-AF4E-0606DCCA9D1D}"/>
              </a:ext>
            </a:extLst>
          </p:cNvPr>
          <p:cNvSpPr>
            <a:spLocks noGrp="1" noChangeAspect="1"/>
          </p:cNvSpPr>
          <p:nvPr>
            <p:ph type="body" sz="quarter" idx="39" hasCustomPrompt="1"/>
          </p:nvPr>
        </p:nvSpPr>
        <p:spPr>
          <a:xfrm>
            <a:off x="3502239"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Tree>
    <p:extLst>
      <p:ext uri="{BB962C8B-B14F-4D97-AF65-F5344CB8AC3E}">
        <p14:creationId xmlns:p14="http://schemas.microsoft.com/office/powerpoint/2010/main" val="2038939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Process 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B21BD03F-A9F0-0EF8-DE97-7C1F79D4D2A1}"/>
              </a:ext>
            </a:extLst>
          </p:cNvPr>
          <p:cNvCxnSpPr>
            <a:cxnSpLocks/>
          </p:cNvCxnSpPr>
          <p:nvPr userDrawn="1"/>
        </p:nvCxnSpPr>
        <p:spPr>
          <a:xfrm>
            <a:off x="0" y="3417569"/>
            <a:ext cx="12122150" cy="0"/>
          </a:xfrm>
          <a:prstGeom prst="straightConnector1">
            <a:avLst/>
          </a:prstGeom>
          <a:ln w="762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793382" y="1327732"/>
            <a:ext cx="10605237" cy="514007"/>
          </a:xfrm>
        </p:spPr>
        <p:txBody>
          <a:bodyPr/>
          <a:lstStyle>
            <a:lvl1pPr algn="ctr">
              <a:defRPr>
                <a:solidFill>
                  <a:schemeClr val="bg1"/>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873832"/>
            <a:ext cx="10605241" cy="370743"/>
          </a:xfrm>
        </p:spPr>
        <p:txBody>
          <a:bodyPr/>
          <a:lstStyle>
            <a:lvl1pPr marL="0" indent="0" algn="ctr">
              <a:lnSpc>
                <a:spcPct val="120000"/>
              </a:lnSpc>
              <a:buNone/>
              <a:defRPr sz="1600" b="0"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3B35FC9-3536-8223-A83D-AB5F01A5A7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2" name="Slide Number Placeholder 21">
            <a:extLst>
              <a:ext uri="{FF2B5EF4-FFF2-40B4-BE49-F238E27FC236}">
                <a16:creationId xmlns:a16="http://schemas.microsoft.com/office/drawing/2014/main" id="{5BA7550F-826F-06A5-012D-CCD751FA2893}"/>
              </a:ext>
            </a:extLst>
          </p:cNvPr>
          <p:cNvSpPr>
            <a:spLocks noGrp="1"/>
          </p:cNvSpPr>
          <p:nvPr>
            <p:ph type="sldNum" sz="quarter" idx="60"/>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2" name="Text Placeholder 12">
            <a:extLst>
              <a:ext uri="{FF2B5EF4-FFF2-40B4-BE49-F238E27FC236}">
                <a16:creationId xmlns:a16="http://schemas.microsoft.com/office/drawing/2014/main" id="{56298E56-9149-79D1-4D3C-92DC481FFB0F}"/>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9A1C6E47-9B4A-B800-6122-6D0AD1B63092}"/>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5E327763-3B21-F6C1-A58C-1C885637079A}"/>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0" name="Text Placeholder 12">
            <a:extLst>
              <a:ext uri="{FF2B5EF4-FFF2-40B4-BE49-F238E27FC236}">
                <a16:creationId xmlns:a16="http://schemas.microsoft.com/office/drawing/2014/main" id="{A4111557-3B14-9A53-AA70-6EEEB03D89F4}"/>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2" name="Text Placeholder 12">
            <a:extLst>
              <a:ext uri="{FF2B5EF4-FFF2-40B4-BE49-F238E27FC236}">
                <a16:creationId xmlns:a16="http://schemas.microsoft.com/office/drawing/2014/main" id="{D2D8492C-6AD3-37B8-A61B-44BB9C2CC906}"/>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3" name="Text Placeholder 12">
            <a:extLst>
              <a:ext uri="{FF2B5EF4-FFF2-40B4-BE49-F238E27FC236}">
                <a16:creationId xmlns:a16="http://schemas.microsoft.com/office/drawing/2014/main" id="{587600A3-8C72-FA7D-B36C-DCD583528878}"/>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5" name="Text Placeholder 12">
            <a:extLst>
              <a:ext uri="{FF2B5EF4-FFF2-40B4-BE49-F238E27FC236}">
                <a16:creationId xmlns:a16="http://schemas.microsoft.com/office/drawing/2014/main" id="{1971672F-C8D6-7C07-512F-44EA105BCD70}"/>
              </a:ext>
            </a:extLst>
          </p:cNvPr>
          <p:cNvSpPr>
            <a:spLocks noGrp="1"/>
          </p:cNvSpPr>
          <p:nvPr>
            <p:ph type="body" sz="quarter" idx="13" hasCustomPrompt="1"/>
          </p:nvPr>
        </p:nvSpPr>
        <p:spPr>
          <a:xfrm>
            <a:off x="2628399"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9" name="Text Placeholder 12">
            <a:extLst>
              <a:ext uri="{FF2B5EF4-FFF2-40B4-BE49-F238E27FC236}">
                <a16:creationId xmlns:a16="http://schemas.microsoft.com/office/drawing/2014/main" id="{9B55386A-8462-7042-13C4-E5D4D5625C50}"/>
              </a:ext>
            </a:extLst>
          </p:cNvPr>
          <p:cNvSpPr>
            <a:spLocks noGrp="1"/>
          </p:cNvSpPr>
          <p:nvPr>
            <p:ph type="body" sz="quarter" idx="15" hasCustomPrompt="1"/>
          </p:nvPr>
        </p:nvSpPr>
        <p:spPr>
          <a:xfrm>
            <a:off x="2628399"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0" name="Text Placeholder 12">
            <a:extLst>
              <a:ext uri="{FF2B5EF4-FFF2-40B4-BE49-F238E27FC236}">
                <a16:creationId xmlns:a16="http://schemas.microsoft.com/office/drawing/2014/main" id="{6A74C03F-ADE3-68D8-BCA9-10013B03FEDA}"/>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1" name="Text Placeholder 12">
            <a:extLst>
              <a:ext uri="{FF2B5EF4-FFF2-40B4-BE49-F238E27FC236}">
                <a16:creationId xmlns:a16="http://schemas.microsoft.com/office/drawing/2014/main" id="{7B62090F-03D5-7BD6-0F76-C6F7A2F676A3}"/>
              </a:ext>
            </a:extLst>
          </p:cNvPr>
          <p:cNvSpPr>
            <a:spLocks noGrp="1"/>
          </p:cNvSpPr>
          <p:nvPr>
            <p:ph type="body" sz="quarter" idx="32" hasCustomPrompt="1"/>
          </p:nvPr>
        </p:nvSpPr>
        <p:spPr>
          <a:xfrm>
            <a:off x="4892000"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3" name="Text Placeholder 12">
            <a:extLst>
              <a:ext uri="{FF2B5EF4-FFF2-40B4-BE49-F238E27FC236}">
                <a16:creationId xmlns:a16="http://schemas.microsoft.com/office/drawing/2014/main" id="{7E080359-0511-2419-BC5A-95A7D1E39B0C}"/>
              </a:ext>
            </a:extLst>
          </p:cNvPr>
          <p:cNvSpPr>
            <a:spLocks noGrp="1"/>
          </p:cNvSpPr>
          <p:nvPr>
            <p:ph type="body" sz="quarter" idx="33" hasCustomPrompt="1"/>
          </p:nvPr>
        </p:nvSpPr>
        <p:spPr>
          <a:xfrm>
            <a:off x="4892000"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A125F1BE-06F8-7B24-E2A6-427A122DAF00}"/>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9" name="Text Placeholder 12">
            <a:extLst>
              <a:ext uri="{FF2B5EF4-FFF2-40B4-BE49-F238E27FC236}">
                <a16:creationId xmlns:a16="http://schemas.microsoft.com/office/drawing/2014/main" id="{4454F0E0-A507-7612-00AD-005AA6159CA1}"/>
              </a:ext>
            </a:extLst>
          </p:cNvPr>
          <p:cNvSpPr>
            <a:spLocks noGrp="1"/>
          </p:cNvSpPr>
          <p:nvPr>
            <p:ph type="body" sz="quarter" idx="37" hasCustomPrompt="1"/>
          </p:nvPr>
        </p:nvSpPr>
        <p:spPr>
          <a:xfrm>
            <a:off x="364797"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0" name="Text Placeholder 12">
            <a:extLst>
              <a:ext uri="{FF2B5EF4-FFF2-40B4-BE49-F238E27FC236}">
                <a16:creationId xmlns:a16="http://schemas.microsoft.com/office/drawing/2014/main" id="{9668DC8C-67A5-1E3B-48A2-D6D176C5C4CF}"/>
              </a:ext>
            </a:extLst>
          </p:cNvPr>
          <p:cNvSpPr>
            <a:spLocks noGrp="1"/>
          </p:cNvSpPr>
          <p:nvPr>
            <p:ph type="body" sz="quarter" idx="38" hasCustomPrompt="1"/>
          </p:nvPr>
        </p:nvSpPr>
        <p:spPr>
          <a:xfrm>
            <a:off x="364797"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1" name="Text Placeholder 12">
            <a:extLst>
              <a:ext uri="{FF2B5EF4-FFF2-40B4-BE49-F238E27FC236}">
                <a16:creationId xmlns:a16="http://schemas.microsoft.com/office/drawing/2014/main" id="{ACE74818-F0FC-C1EE-FAB8-7917CEF6F947}"/>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32" name="Text Placeholder 12">
            <a:extLst>
              <a:ext uri="{FF2B5EF4-FFF2-40B4-BE49-F238E27FC236}">
                <a16:creationId xmlns:a16="http://schemas.microsoft.com/office/drawing/2014/main" id="{BF47FEDC-E3A9-C882-E8C0-7265FFDEE0FC}"/>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8" name="Text Placeholder 12">
            <a:extLst>
              <a:ext uri="{FF2B5EF4-FFF2-40B4-BE49-F238E27FC236}">
                <a16:creationId xmlns:a16="http://schemas.microsoft.com/office/drawing/2014/main" id="{12F3E600-DD45-B422-1C6A-6AC3F483B92A}"/>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39" name="Text Placeholder 12">
            <a:extLst>
              <a:ext uri="{FF2B5EF4-FFF2-40B4-BE49-F238E27FC236}">
                <a16:creationId xmlns:a16="http://schemas.microsoft.com/office/drawing/2014/main" id="{4F53CA76-15D1-8FCC-8AE4-4E9C20936CE7}"/>
              </a:ext>
            </a:extLst>
          </p:cNvPr>
          <p:cNvSpPr>
            <a:spLocks noGrp="1"/>
          </p:cNvSpPr>
          <p:nvPr>
            <p:ph type="body" sz="quarter" idx="63" hasCustomPrompt="1"/>
          </p:nvPr>
        </p:nvSpPr>
        <p:spPr>
          <a:xfrm>
            <a:off x="7155601"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0" name="Text Placeholder 12">
            <a:extLst>
              <a:ext uri="{FF2B5EF4-FFF2-40B4-BE49-F238E27FC236}">
                <a16:creationId xmlns:a16="http://schemas.microsoft.com/office/drawing/2014/main" id="{5ADE73F6-0484-8639-B326-8B9DEB3F1885}"/>
              </a:ext>
            </a:extLst>
          </p:cNvPr>
          <p:cNvSpPr>
            <a:spLocks noGrp="1"/>
          </p:cNvSpPr>
          <p:nvPr>
            <p:ph type="body" sz="quarter" idx="64" hasCustomPrompt="1"/>
          </p:nvPr>
        </p:nvSpPr>
        <p:spPr>
          <a:xfrm>
            <a:off x="7155601"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1" name="Text Placeholder 12">
            <a:extLst>
              <a:ext uri="{FF2B5EF4-FFF2-40B4-BE49-F238E27FC236}">
                <a16:creationId xmlns:a16="http://schemas.microsoft.com/office/drawing/2014/main" id="{384ED3F6-2C29-229F-FB33-05889AC4A7F8}"/>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marL="0" lvl="0" indent="0" algn="ctr" defTabSz="457200" rtl="1" eaLnBrk="1" latinLnBrk="0" hangingPunct="1">
              <a:lnSpc>
                <a:spcPct val="110000"/>
              </a:lnSpc>
              <a:spcBef>
                <a:spcPts val="500"/>
              </a:spcBef>
              <a:buClr>
                <a:schemeClr val="accent1"/>
              </a:buClr>
              <a:buSzPct val="120000"/>
              <a:buFont typeface="Arial" panose="020B0604020202020204" pitchFamily="34" charset="0"/>
              <a:buNone/>
              <a:tabLst/>
            </a:pPr>
            <a:r>
              <a:rPr lang="he-IL" dirty="0">
                <a:effectLst/>
              </a:rPr>
              <a:t>4</a:t>
            </a:r>
            <a:endParaRPr lang="en-US" dirty="0"/>
          </a:p>
        </p:txBody>
      </p:sp>
      <p:sp>
        <p:nvSpPr>
          <p:cNvPr id="42" name="Text Placeholder 12">
            <a:extLst>
              <a:ext uri="{FF2B5EF4-FFF2-40B4-BE49-F238E27FC236}">
                <a16:creationId xmlns:a16="http://schemas.microsoft.com/office/drawing/2014/main" id="{5ACCB5C7-9AA4-5CE3-DD29-A6E2B7EE87A2}"/>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4" name="Text Placeholder 12">
            <a:extLst>
              <a:ext uri="{FF2B5EF4-FFF2-40B4-BE49-F238E27FC236}">
                <a16:creationId xmlns:a16="http://schemas.microsoft.com/office/drawing/2014/main" id="{8D82C103-E237-3202-57CB-A84B81001CA1}"/>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5" name="Text Placeholder 12">
            <a:extLst>
              <a:ext uri="{FF2B5EF4-FFF2-40B4-BE49-F238E27FC236}">
                <a16:creationId xmlns:a16="http://schemas.microsoft.com/office/drawing/2014/main" id="{069E1923-62C2-1F7E-91A2-86330A086BBF}"/>
              </a:ext>
            </a:extLst>
          </p:cNvPr>
          <p:cNvSpPr>
            <a:spLocks noGrp="1"/>
          </p:cNvSpPr>
          <p:nvPr>
            <p:ph type="body" sz="quarter" idx="68" hasCustomPrompt="1"/>
          </p:nvPr>
        </p:nvSpPr>
        <p:spPr>
          <a:xfrm>
            <a:off x="9453618" y="3543251"/>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6" name="Text Placeholder 12">
            <a:extLst>
              <a:ext uri="{FF2B5EF4-FFF2-40B4-BE49-F238E27FC236}">
                <a16:creationId xmlns:a16="http://schemas.microsoft.com/office/drawing/2014/main" id="{343A2A10-C6C4-5CC1-FAB2-3C239EF66BE1}"/>
              </a:ext>
            </a:extLst>
          </p:cNvPr>
          <p:cNvSpPr>
            <a:spLocks noGrp="1"/>
          </p:cNvSpPr>
          <p:nvPr>
            <p:ph type="body" sz="quarter" idx="69" hasCustomPrompt="1"/>
          </p:nvPr>
        </p:nvSpPr>
        <p:spPr>
          <a:xfrm>
            <a:off x="9453618" y="4265737"/>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7" name="Text Placeholder 12">
            <a:extLst>
              <a:ext uri="{FF2B5EF4-FFF2-40B4-BE49-F238E27FC236}">
                <a16:creationId xmlns:a16="http://schemas.microsoft.com/office/drawing/2014/main" id="{CF33C71C-4042-0207-BE95-7B2978A80C35}"/>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marL="0" lvl="0" indent="0" algn="ctr" defTabSz="457200" rtl="1" eaLnBrk="1" latinLnBrk="0" hangingPunct="1">
              <a:lnSpc>
                <a:spcPct val="110000"/>
              </a:lnSpc>
              <a:spcBef>
                <a:spcPts val="500"/>
              </a:spcBef>
              <a:buClr>
                <a:schemeClr val="accent1"/>
              </a:buClr>
              <a:buSzPct val="120000"/>
              <a:buFont typeface="Arial" panose="020B0604020202020204" pitchFamily="34" charset="0"/>
              <a:buNone/>
              <a:tabLst/>
            </a:pPr>
            <a:r>
              <a:rPr lang="he-IL" dirty="0">
                <a:effectLst/>
              </a:rPr>
              <a:t>5</a:t>
            </a:r>
            <a:endParaRPr lang="en-US" dirty="0"/>
          </a:p>
        </p:txBody>
      </p:sp>
    </p:spTree>
    <p:extLst>
      <p:ext uri="{BB962C8B-B14F-4D97-AF65-F5344CB8AC3E}">
        <p14:creationId xmlns:p14="http://schemas.microsoft.com/office/powerpoint/2010/main" val="28517677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Process I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50330" y="1080250"/>
            <a:ext cx="0" cy="872118"/>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52891" y="1080250"/>
            <a:ext cx="10605237" cy="514007"/>
          </a:xfrm>
        </p:spPr>
        <p:txBody>
          <a:bodyPr/>
          <a:lstStyle>
            <a:lvl1pPr algn="l">
              <a:defRPr>
                <a:solidFill>
                  <a:schemeClr val="bg1"/>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52888" y="1626350"/>
            <a:ext cx="10605241" cy="370743"/>
          </a:xfrm>
        </p:spPr>
        <p:txBody>
          <a:bodyPr/>
          <a:lstStyle>
            <a:lvl1pPr marL="0" indent="0" algn="l">
              <a:lnSpc>
                <a:spcPct val="120000"/>
              </a:lnSpc>
              <a:buNone/>
              <a:defRPr sz="1600" b="0"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8" name="Picture 7">
            <a:extLst>
              <a:ext uri="{FF2B5EF4-FFF2-40B4-BE49-F238E27FC236}">
                <a16:creationId xmlns:a16="http://schemas.microsoft.com/office/drawing/2014/main" id="{D4A4303E-B008-345B-35C9-6545CBFC7BB9}"/>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0" name="Slide Number Placeholder 9">
            <a:extLst>
              <a:ext uri="{FF2B5EF4-FFF2-40B4-BE49-F238E27FC236}">
                <a16:creationId xmlns:a16="http://schemas.microsoft.com/office/drawing/2014/main" id="{498BF3A9-A839-856C-D5F3-B4AFD2D5EE48}"/>
              </a:ext>
            </a:extLst>
          </p:cNvPr>
          <p:cNvSpPr>
            <a:spLocks noGrp="1"/>
          </p:cNvSpPr>
          <p:nvPr>
            <p:ph type="sldNum" sz="quarter" idx="60"/>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cxnSp>
        <p:nvCxnSpPr>
          <p:cNvPr id="2" name="Straight Arrow Connector 1">
            <a:extLst>
              <a:ext uri="{FF2B5EF4-FFF2-40B4-BE49-F238E27FC236}">
                <a16:creationId xmlns:a16="http://schemas.microsoft.com/office/drawing/2014/main" id="{A1DF3355-0973-70FB-0FA2-90ED8FB01021}"/>
              </a:ext>
            </a:extLst>
          </p:cNvPr>
          <p:cNvCxnSpPr>
            <a:cxnSpLocks/>
          </p:cNvCxnSpPr>
          <p:nvPr userDrawn="1"/>
        </p:nvCxnSpPr>
        <p:spPr>
          <a:xfrm>
            <a:off x="0" y="3417569"/>
            <a:ext cx="12122150" cy="0"/>
          </a:xfrm>
          <a:prstGeom prst="straightConnector1">
            <a:avLst/>
          </a:prstGeom>
          <a:ln w="762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33BEC55D-A257-9AC3-0428-DA54EC457CC7}"/>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 name="Text Placeholder 12">
            <a:extLst>
              <a:ext uri="{FF2B5EF4-FFF2-40B4-BE49-F238E27FC236}">
                <a16:creationId xmlns:a16="http://schemas.microsoft.com/office/drawing/2014/main" id="{BC50A1AD-0BBA-3DAF-E0A7-19B2AB1AA633}"/>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 name="Text Placeholder 12">
            <a:extLst>
              <a:ext uri="{FF2B5EF4-FFF2-40B4-BE49-F238E27FC236}">
                <a16:creationId xmlns:a16="http://schemas.microsoft.com/office/drawing/2014/main" id="{78275837-67FB-0B23-C962-ECD74A79D31D}"/>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6" name="Text Placeholder 12">
            <a:extLst>
              <a:ext uri="{FF2B5EF4-FFF2-40B4-BE49-F238E27FC236}">
                <a16:creationId xmlns:a16="http://schemas.microsoft.com/office/drawing/2014/main" id="{9AE64862-80A6-38C6-1EB8-692BE762A081}"/>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9" name="Text Placeholder 12">
            <a:extLst>
              <a:ext uri="{FF2B5EF4-FFF2-40B4-BE49-F238E27FC236}">
                <a16:creationId xmlns:a16="http://schemas.microsoft.com/office/drawing/2014/main" id="{BFB7232A-6FAB-1087-47DA-4ABC0EFB2744}"/>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1" name="Text Placeholder 12">
            <a:extLst>
              <a:ext uri="{FF2B5EF4-FFF2-40B4-BE49-F238E27FC236}">
                <a16:creationId xmlns:a16="http://schemas.microsoft.com/office/drawing/2014/main" id="{03CC93F3-A884-5B3F-913F-F551DD26CA2C}"/>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25" name="Text Placeholder 12">
            <a:extLst>
              <a:ext uri="{FF2B5EF4-FFF2-40B4-BE49-F238E27FC236}">
                <a16:creationId xmlns:a16="http://schemas.microsoft.com/office/drawing/2014/main" id="{1775F110-83DD-65A4-A984-B69351C61A5A}"/>
              </a:ext>
            </a:extLst>
          </p:cNvPr>
          <p:cNvSpPr>
            <a:spLocks noGrp="1"/>
          </p:cNvSpPr>
          <p:nvPr>
            <p:ph type="body" sz="quarter" idx="13" hasCustomPrompt="1"/>
          </p:nvPr>
        </p:nvSpPr>
        <p:spPr>
          <a:xfrm>
            <a:off x="2628399"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3E5E1800-5F96-3EA1-CD7C-6E69387ED165}"/>
              </a:ext>
            </a:extLst>
          </p:cNvPr>
          <p:cNvSpPr>
            <a:spLocks noGrp="1"/>
          </p:cNvSpPr>
          <p:nvPr>
            <p:ph type="body" sz="quarter" idx="15" hasCustomPrompt="1"/>
          </p:nvPr>
        </p:nvSpPr>
        <p:spPr>
          <a:xfrm>
            <a:off x="2628399"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D3742F6E-493E-BAD1-89C1-E930565B5284}"/>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8" name="Text Placeholder 12">
            <a:extLst>
              <a:ext uri="{FF2B5EF4-FFF2-40B4-BE49-F238E27FC236}">
                <a16:creationId xmlns:a16="http://schemas.microsoft.com/office/drawing/2014/main" id="{48A24684-E434-A8FF-E478-1CADD9FD4C95}"/>
              </a:ext>
            </a:extLst>
          </p:cNvPr>
          <p:cNvSpPr>
            <a:spLocks noGrp="1"/>
          </p:cNvSpPr>
          <p:nvPr>
            <p:ph type="body" sz="quarter" idx="32" hasCustomPrompt="1"/>
          </p:nvPr>
        </p:nvSpPr>
        <p:spPr>
          <a:xfrm>
            <a:off x="4892000"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3" name="Text Placeholder 12">
            <a:extLst>
              <a:ext uri="{FF2B5EF4-FFF2-40B4-BE49-F238E27FC236}">
                <a16:creationId xmlns:a16="http://schemas.microsoft.com/office/drawing/2014/main" id="{8AAAD457-2D84-5B93-394B-70FABCA46F2D}"/>
              </a:ext>
            </a:extLst>
          </p:cNvPr>
          <p:cNvSpPr>
            <a:spLocks noGrp="1"/>
          </p:cNvSpPr>
          <p:nvPr>
            <p:ph type="body" sz="quarter" idx="33" hasCustomPrompt="1"/>
          </p:nvPr>
        </p:nvSpPr>
        <p:spPr>
          <a:xfrm>
            <a:off x="4892000"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4" name="Text Placeholder 12">
            <a:extLst>
              <a:ext uri="{FF2B5EF4-FFF2-40B4-BE49-F238E27FC236}">
                <a16:creationId xmlns:a16="http://schemas.microsoft.com/office/drawing/2014/main" id="{4110CE3F-24D8-DCF4-8544-7C8E4D1FC86D}"/>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5" name="Text Placeholder 12">
            <a:extLst>
              <a:ext uri="{FF2B5EF4-FFF2-40B4-BE49-F238E27FC236}">
                <a16:creationId xmlns:a16="http://schemas.microsoft.com/office/drawing/2014/main" id="{1AE3590A-DBC5-16EF-DBA0-9C4953B63489}"/>
              </a:ext>
            </a:extLst>
          </p:cNvPr>
          <p:cNvSpPr>
            <a:spLocks noGrp="1"/>
          </p:cNvSpPr>
          <p:nvPr>
            <p:ph type="body" sz="quarter" idx="37" hasCustomPrompt="1"/>
          </p:nvPr>
        </p:nvSpPr>
        <p:spPr>
          <a:xfrm>
            <a:off x="364797"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4F952997-4FF0-A49B-9809-17BA3AACB744}"/>
              </a:ext>
            </a:extLst>
          </p:cNvPr>
          <p:cNvSpPr>
            <a:spLocks noGrp="1"/>
          </p:cNvSpPr>
          <p:nvPr>
            <p:ph type="body" sz="quarter" idx="38" hasCustomPrompt="1"/>
          </p:nvPr>
        </p:nvSpPr>
        <p:spPr>
          <a:xfrm>
            <a:off x="364797"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7" name="Text Placeholder 12">
            <a:extLst>
              <a:ext uri="{FF2B5EF4-FFF2-40B4-BE49-F238E27FC236}">
                <a16:creationId xmlns:a16="http://schemas.microsoft.com/office/drawing/2014/main" id="{1E44F63B-508C-46B7-E26D-FC9D78D158F8}"/>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43" name="Text Placeholder 12">
            <a:extLst>
              <a:ext uri="{FF2B5EF4-FFF2-40B4-BE49-F238E27FC236}">
                <a16:creationId xmlns:a16="http://schemas.microsoft.com/office/drawing/2014/main" id="{84D8914C-3E45-A51C-B697-07646DCA9CE3}"/>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4" name="Text Placeholder 12">
            <a:extLst>
              <a:ext uri="{FF2B5EF4-FFF2-40B4-BE49-F238E27FC236}">
                <a16:creationId xmlns:a16="http://schemas.microsoft.com/office/drawing/2014/main" id="{87A08F0A-B9DF-43D8-D1AA-D0248A5F6959}"/>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45" name="Text Placeholder 12">
            <a:extLst>
              <a:ext uri="{FF2B5EF4-FFF2-40B4-BE49-F238E27FC236}">
                <a16:creationId xmlns:a16="http://schemas.microsoft.com/office/drawing/2014/main" id="{5FAACAE3-8968-688B-65E0-546575743BBE}"/>
              </a:ext>
            </a:extLst>
          </p:cNvPr>
          <p:cNvSpPr>
            <a:spLocks noGrp="1"/>
          </p:cNvSpPr>
          <p:nvPr>
            <p:ph type="body" sz="quarter" idx="63" hasCustomPrompt="1"/>
          </p:nvPr>
        </p:nvSpPr>
        <p:spPr>
          <a:xfrm>
            <a:off x="7155601"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6" name="Text Placeholder 12">
            <a:extLst>
              <a:ext uri="{FF2B5EF4-FFF2-40B4-BE49-F238E27FC236}">
                <a16:creationId xmlns:a16="http://schemas.microsoft.com/office/drawing/2014/main" id="{EEE251C4-4B72-7141-8631-07E2117AD577}"/>
              </a:ext>
            </a:extLst>
          </p:cNvPr>
          <p:cNvSpPr>
            <a:spLocks noGrp="1"/>
          </p:cNvSpPr>
          <p:nvPr>
            <p:ph type="body" sz="quarter" idx="64" hasCustomPrompt="1"/>
          </p:nvPr>
        </p:nvSpPr>
        <p:spPr>
          <a:xfrm>
            <a:off x="7155601"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7" name="Text Placeholder 12">
            <a:extLst>
              <a:ext uri="{FF2B5EF4-FFF2-40B4-BE49-F238E27FC236}">
                <a16:creationId xmlns:a16="http://schemas.microsoft.com/office/drawing/2014/main" id="{2C317C8E-3B9D-9B86-34CD-CC7C9457B305}"/>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4</a:t>
            </a:r>
            <a:endParaRPr lang="en-US" dirty="0"/>
          </a:p>
        </p:txBody>
      </p:sp>
      <p:sp>
        <p:nvSpPr>
          <p:cNvPr id="48" name="Text Placeholder 12">
            <a:extLst>
              <a:ext uri="{FF2B5EF4-FFF2-40B4-BE49-F238E27FC236}">
                <a16:creationId xmlns:a16="http://schemas.microsoft.com/office/drawing/2014/main" id="{8C1571C6-3CE6-E1BE-4AA0-61D35057253D}"/>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9" name="Text Placeholder 12">
            <a:extLst>
              <a:ext uri="{FF2B5EF4-FFF2-40B4-BE49-F238E27FC236}">
                <a16:creationId xmlns:a16="http://schemas.microsoft.com/office/drawing/2014/main" id="{C4F0C3FC-E6F0-537A-7EDF-9B65E9573B38}"/>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0" name="Text Placeholder 12">
            <a:extLst>
              <a:ext uri="{FF2B5EF4-FFF2-40B4-BE49-F238E27FC236}">
                <a16:creationId xmlns:a16="http://schemas.microsoft.com/office/drawing/2014/main" id="{8897B428-CE37-CD64-8181-76A3828B9613}"/>
              </a:ext>
            </a:extLst>
          </p:cNvPr>
          <p:cNvSpPr>
            <a:spLocks noGrp="1"/>
          </p:cNvSpPr>
          <p:nvPr>
            <p:ph type="body" sz="quarter" idx="68" hasCustomPrompt="1"/>
          </p:nvPr>
        </p:nvSpPr>
        <p:spPr>
          <a:xfrm>
            <a:off x="9453618" y="3543251"/>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1" name="Text Placeholder 12">
            <a:extLst>
              <a:ext uri="{FF2B5EF4-FFF2-40B4-BE49-F238E27FC236}">
                <a16:creationId xmlns:a16="http://schemas.microsoft.com/office/drawing/2014/main" id="{9A6A49CD-7DDB-9BF0-C31E-D77FA8EA7C01}"/>
              </a:ext>
            </a:extLst>
          </p:cNvPr>
          <p:cNvSpPr>
            <a:spLocks noGrp="1"/>
          </p:cNvSpPr>
          <p:nvPr>
            <p:ph type="body" sz="quarter" idx="69" hasCustomPrompt="1"/>
          </p:nvPr>
        </p:nvSpPr>
        <p:spPr>
          <a:xfrm>
            <a:off x="9453618" y="4265737"/>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2" name="Text Placeholder 12">
            <a:extLst>
              <a:ext uri="{FF2B5EF4-FFF2-40B4-BE49-F238E27FC236}">
                <a16:creationId xmlns:a16="http://schemas.microsoft.com/office/drawing/2014/main" id="{915043FC-911B-D4BD-56AD-4760DA3A8874}"/>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5</a:t>
            </a:r>
            <a:endParaRPr lang="en-US" dirty="0"/>
          </a:p>
        </p:txBody>
      </p:sp>
    </p:spTree>
    <p:extLst>
      <p:ext uri="{BB962C8B-B14F-4D97-AF65-F5344CB8AC3E}">
        <p14:creationId xmlns:p14="http://schemas.microsoft.com/office/powerpoint/2010/main" val="22742656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Process 2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50330" y="1080250"/>
            <a:ext cx="0" cy="872118"/>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52891" y="1080250"/>
            <a:ext cx="10605237" cy="514007"/>
          </a:xfrm>
        </p:spPr>
        <p:txBody>
          <a:bodyPr/>
          <a:lstStyle>
            <a:lvl1pPr algn="l">
              <a:defRPr>
                <a:solidFill>
                  <a:schemeClr val="tx2"/>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52888" y="1626350"/>
            <a:ext cx="10605241" cy="370743"/>
          </a:xfrm>
        </p:spPr>
        <p:txBody>
          <a:bodyPr/>
          <a:lstStyle>
            <a:lvl1pPr marL="0" indent="0" algn="l">
              <a:lnSpc>
                <a:spcPct val="120000"/>
              </a:lnSpc>
              <a:buNone/>
              <a:defRPr sz="1600" b="0"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 name="Slide Number Placeholder 3">
            <a:extLst>
              <a:ext uri="{FF2B5EF4-FFF2-40B4-BE49-F238E27FC236}">
                <a16:creationId xmlns:a16="http://schemas.microsoft.com/office/drawing/2014/main" id="{A207C1DD-A851-324D-572E-E323AC92C1E1}"/>
              </a:ext>
            </a:extLst>
          </p:cNvPr>
          <p:cNvSpPr>
            <a:spLocks noGrp="1"/>
          </p:cNvSpPr>
          <p:nvPr>
            <p:ph type="sldNum" sz="quarter" idx="60"/>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pic>
        <p:nvPicPr>
          <p:cNvPr id="5" name="Picture 4" descr="A picture containing graphics, font, graphic design, screenshot&#10;&#10;Description automatically generated">
            <a:extLst>
              <a:ext uri="{FF2B5EF4-FFF2-40B4-BE49-F238E27FC236}">
                <a16:creationId xmlns:a16="http://schemas.microsoft.com/office/drawing/2014/main" id="{0579AA05-908F-A614-E06E-3BED5F8A19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cxnSp>
        <p:nvCxnSpPr>
          <p:cNvPr id="2" name="Straight Arrow Connector 1">
            <a:extLst>
              <a:ext uri="{FF2B5EF4-FFF2-40B4-BE49-F238E27FC236}">
                <a16:creationId xmlns:a16="http://schemas.microsoft.com/office/drawing/2014/main" id="{0D596C33-B874-A524-2D0C-3677E4A52CE7}"/>
              </a:ext>
            </a:extLst>
          </p:cNvPr>
          <p:cNvCxnSpPr>
            <a:cxnSpLocks/>
          </p:cNvCxnSpPr>
          <p:nvPr userDrawn="1"/>
        </p:nvCxnSpPr>
        <p:spPr>
          <a:xfrm>
            <a:off x="0" y="3417569"/>
            <a:ext cx="12122150" cy="0"/>
          </a:xfrm>
          <a:prstGeom prst="straightConnector1">
            <a:avLst/>
          </a:prstGeom>
          <a:ln w="762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FE198C3C-73B0-F450-5C08-6B35BA72C0A7}"/>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 name="Text Placeholder 12">
            <a:extLst>
              <a:ext uri="{FF2B5EF4-FFF2-40B4-BE49-F238E27FC236}">
                <a16:creationId xmlns:a16="http://schemas.microsoft.com/office/drawing/2014/main" id="{9C44CF6F-D7A6-80C7-3D44-FF61C3B7C8F4}"/>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D85B6134-DBA2-B68A-A58C-0B638F914A93}"/>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9" name="Text Placeholder 12">
            <a:extLst>
              <a:ext uri="{FF2B5EF4-FFF2-40B4-BE49-F238E27FC236}">
                <a16:creationId xmlns:a16="http://schemas.microsoft.com/office/drawing/2014/main" id="{08822E55-C596-30FB-A222-7E3C29ED5FB8}"/>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10" name="Text Placeholder 12">
            <a:extLst>
              <a:ext uri="{FF2B5EF4-FFF2-40B4-BE49-F238E27FC236}">
                <a16:creationId xmlns:a16="http://schemas.microsoft.com/office/drawing/2014/main" id="{5675CD9C-5116-ECD9-E0A9-3324DE40290E}"/>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1" name="Text Placeholder 12">
            <a:extLst>
              <a:ext uri="{FF2B5EF4-FFF2-40B4-BE49-F238E27FC236}">
                <a16:creationId xmlns:a16="http://schemas.microsoft.com/office/drawing/2014/main" id="{128C94B4-03BC-8FD0-9FFA-DD8122FBC100}"/>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25" name="Text Placeholder 12">
            <a:extLst>
              <a:ext uri="{FF2B5EF4-FFF2-40B4-BE49-F238E27FC236}">
                <a16:creationId xmlns:a16="http://schemas.microsoft.com/office/drawing/2014/main" id="{75929EE1-3913-EF6C-B341-271E3DB06593}"/>
              </a:ext>
            </a:extLst>
          </p:cNvPr>
          <p:cNvSpPr>
            <a:spLocks noGrp="1"/>
          </p:cNvSpPr>
          <p:nvPr>
            <p:ph type="body" sz="quarter" idx="13" hasCustomPrompt="1"/>
          </p:nvPr>
        </p:nvSpPr>
        <p:spPr>
          <a:xfrm>
            <a:off x="2628399"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96E0306C-68EE-0C61-A43B-573A1DF0EFD9}"/>
              </a:ext>
            </a:extLst>
          </p:cNvPr>
          <p:cNvSpPr>
            <a:spLocks noGrp="1"/>
          </p:cNvSpPr>
          <p:nvPr>
            <p:ph type="body" sz="quarter" idx="15" hasCustomPrompt="1"/>
          </p:nvPr>
        </p:nvSpPr>
        <p:spPr>
          <a:xfrm>
            <a:off x="2628399"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E0608729-6A57-CC07-2D4A-1016F6819AA7}"/>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8" name="Text Placeholder 12">
            <a:extLst>
              <a:ext uri="{FF2B5EF4-FFF2-40B4-BE49-F238E27FC236}">
                <a16:creationId xmlns:a16="http://schemas.microsoft.com/office/drawing/2014/main" id="{0DC031EB-0A43-6770-C8E3-FA8E4628D07F}"/>
              </a:ext>
            </a:extLst>
          </p:cNvPr>
          <p:cNvSpPr>
            <a:spLocks noGrp="1"/>
          </p:cNvSpPr>
          <p:nvPr>
            <p:ph type="body" sz="quarter" idx="32" hasCustomPrompt="1"/>
          </p:nvPr>
        </p:nvSpPr>
        <p:spPr>
          <a:xfrm>
            <a:off x="4892000"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3" name="Text Placeholder 12">
            <a:extLst>
              <a:ext uri="{FF2B5EF4-FFF2-40B4-BE49-F238E27FC236}">
                <a16:creationId xmlns:a16="http://schemas.microsoft.com/office/drawing/2014/main" id="{1DB17A12-E04D-913F-0380-22EC451F1219}"/>
              </a:ext>
            </a:extLst>
          </p:cNvPr>
          <p:cNvSpPr>
            <a:spLocks noGrp="1"/>
          </p:cNvSpPr>
          <p:nvPr>
            <p:ph type="body" sz="quarter" idx="33" hasCustomPrompt="1"/>
          </p:nvPr>
        </p:nvSpPr>
        <p:spPr>
          <a:xfrm>
            <a:off x="4892000"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4" name="Text Placeholder 12">
            <a:extLst>
              <a:ext uri="{FF2B5EF4-FFF2-40B4-BE49-F238E27FC236}">
                <a16:creationId xmlns:a16="http://schemas.microsoft.com/office/drawing/2014/main" id="{24418321-E502-A54F-113B-528505E6050C}"/>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5" name="Text Placeholder 12">
            <a:extLst>
              <a:ext uri="{FF2B5EF4-FFF2-40B4-BE49-F238E27FC236}">
                <a16:creationId xmlns:a16="http://schemas.microsoft.com/office/drawing/2014/main" id="{1AED98C5-13A6-1FA1-F4F2-84B79CF67457}"/>
              </a:ext>
            </a:extLst>
          </p:cNvPr>
          <p:cNvSpPr>
            <a:spLocks noGrp="1"/>
          </p:cNvSpPr>
          <p:nvPr>
            <p:ph type="body" sz="quarter" idx="37" hasCustomPrompt="1"/>
          </p:nvPr>
        </p:nvSpPr>
        <p:spPr>
          <a:xfrm>
            <a:off x="364797"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4BCAF381-B96D-884B-3AC3-9E7BA681B611}"/>
              </a:ext>
            </a:extLst>
          </p:cNvPr>
          <p:cNvSpPr>
            <a:spLocks noGrp="1"/>
          </p:cNvSpPr>
          <p:nvPr>
            <p:ph type="body" sz="quarter" idx="38" hasCustomPrompt="1"/>
          </p:nvPr>
        </p:nvSpPr>
        <p:spPr>
          <a:xfrm>
            <a:off x="364797"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7" name="Text Placeholder 12">
            <a:extLst>
              <a:ext uri="{FF2B5EF4-FFF2-40B4-BE49-F238E27FC236}">
                <a16:creationId xmlns:a16="http://schemas.microsoft.com/office/drawing/2014/main" id="{A252930E-D3AB-7B6E-4B64-99BEC938B429}"/>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43" name="Text Placeholder 12">
            <a:extLst>
              <a:ext uri="{FF2B5EF4-FFF2-40B4-BE49-F238E27FC236}">
                <a16:creationId xmlns:a16="http://schemas.microsoft.com/office/drawing/2014/main" id="{97C78D0F-A42F-A6F8-5A57-9E6043BA688E}"/>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4" name="Text Placeholder 12">
            <a:extLst>
              <a:ext uri="{FF2B5EF4-FFF2-40B4-BE49-F238E27FC236}">
                <a16:creationId xmlns:a16="http://schemas.microsoft.com/office/drawing/2014/main" id="{E83181E4-E19E-50A6-87AC-8652F2ADBC31}"/>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45" name="Text Placeholder 12">
            <a:extLst>
              <a:ext uri="{FF2B5EF4-FFF2-40B4-BE49-F238E27FC236}">
                <a16:creationId xmlns:a16="http://schemas.microsoft.com/office/drawing/2014/main" id="{37F2EB1B-BE94-9571-FD3C-6E393C43B46A}"/>
              </a:ext>
            </a:extLst>
          </p:cNvPr>
          <p:cNvSpPr>
            <a:spLocks noGrp="1"/>
          </p:cNvSpPr>
          <p:nvPr>
            <p:ph type="body" sz="quarter" idx="63" hasCustomPrompt="1"/>
          </p:nvPr>
        </p:nvSpPr>
        <p:spPr>
          <a:xfrm>
            <a:off x="7155601" y="3546143"/>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6" name="Text Placeholder 12">
            <a:extLst>
              <a:ext uri="{FF2B5EF4-FFF2-40B4-BE49-F238E27FC236}">
                <a16:creationId xmlns:a16="http://schemas.microsoft.com/office/drawing/2014/main" id="{78B26567-F1F9-F865-FBF7-2BFD72393A4D}"/>
              </a:ext>
            </a:extLst>
          </p:cNvPr>
          <p:cNvSpPr>
            <a:spLocks noGrp="1"/>
          </p:cNvSpPr>
          <p:nvPr>
            <p:ph type="body" sz="quarter" idx="64" hasCustomPrompt="1"/>
          </p:nvPr>
        </p:nvSpPr>
        <p:spPr>
          <a:xfrm>
            <a:off x="7155601" y="4268629"/>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7" name="Text Placeholder 12">
            <a:extLst>
              <a:ext uri="{FF2B5EF4-FFF2-40B4-BE49-F238E27FC236}">
                <a16:creationId xmlns:a16="http://schemas.microsoft.com/office/drawing/2014/main" id="{2B26D133-A689-414C-E81D-EE451264C0CE}"/>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4</a:t>
            </a:r>
            <a:endParaRPr lang="en-US" dirty="0"/>
          </a:p>
        </p:txBody>
      </p:sp>
      <p:sp>
        <p:nvSpPr>
          <p:cNvPr id="48" name="Text Placeholder 12">
            <a:extLst>
              <a:ext uri="{FF2B5EF4-FFF2-40B4-BE49-F238E27FC236}">
                <a16:creationId xmlns:a16="http://schemas.microsoft.com/office/drawing/2014/main" id="{3B0B7C5F-D325-F30F-0EB7-BFE792D00DB3}"/>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9" name="Text Placeholder 12">
            <a:extLst>
              <a:ext uri="{FF2B5EF4-FFF2-40B4-BE49-F238E27FC236}">
                <a16:creationId xmlns:a16="http://schemas.microsoft.com/office/drawing/2014/main" id="{E1B15C59-0C07-D939-6CF1-64B0E07E6671}"/>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ru-RU"/>
              <a:t>Образец текста</a:t>
            </a:r>
          </a:p>
        </p:txBody>
      </p:sp>
      <p:sp>
        <p:nvSpPr>
          <p:cNvPr id="50" name="Text Placeholder 12">
            <a:extLst>
              <a:ext uri="{FF2B5EF4-FFF2-40B4-BE49-F238E27FC236}">
                <a16:creationId xmlns:a16="http://schemas.microsoft.com/office/drawing/2014/main" id="{D020A396-3849-A061-662F-C6DD72B473CC}"/>
              </a:ext>
            </a:extLst>
          </p:cNvPr>
          <p:cNvSpPr>
            <a:spLocks noGrp="1"/>
          </p:cNvSpPr>
          <p:nvPr>
            <p:ph type="body" sz="quarter" idx="68" hasCustomPrompt="1"/>
          </p:nvPr>
        </p:nvSpPr>
        <p:spPr>
          <a:xfrm>
            <a:off x="9453618" y="3543251"/>
            <a:ext cx="1973316" cy="693588"/>
          </a:xfrm>
        </p:spPr>
        <p:txBody>
          <a:bodyPr anchor="t"/>
          <a:lstStyle>
            <a:lvl1pPr marL="0" indent="0" algn="ctr">
              <a:lnSpc>
                <a:spcPct val="110000"/>
              </a:lnSpc>
              <a:buNone/>
              <a:defRPr sz="12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1" name="Text Placeholder 12">
            <a:extLst>
              <a:ext uri="{FF2B5EF4-FFF2-40B4-BE49-F238E27FC236}">
                <a16:creationId xmlns:a16="http://schemas.microsoft.com/office/drawing/2014/main" id="{4AF7E39C-DEB5-FDAB-5C5D-E6649FEB5742}"/>
              </a:ext>
            </a:extLst>
          </p:cNvPr>
          <p:cNvSpPr>
            <a:spLocks noGrp="1"/>
          </p:cNvSpPr>
          <p:nvPr>
            <p:ph type="body" sz="quarter" idx="69" hasCustomPrompt="1"/>
          </p:nvPr>
        </p:nvSpPr>
        <p:spPr>
          <a:xfrm>
            <a:off x="9453618" y="4265737"/>
            <a:ext cx="1973316" cy="434863"/>
          </a:xfrm>
        </p:spPr>
        <p:txBody>
          <a:bodyPr anchor="t"/>
          <a:lstStyle>
            <a:lvl1pPr marL="0" indent="0" algn="ctr">
              <a:lnSpc>
                <a:spcPct val="114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2" name="Text Placeholder 12">
            <a:extLst>
              <a:ext uri="{FF2B5EF4-FFF2-40B4-BE49-F238E27FC236}">
                <a16:creationId xmlns:a16="http://schemas.microsoft.com/office/drawing/2014/main" id="{7995EDE7-A9AA-9401-64EA-E612B0338DF2}"/>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5</a:t>
            </a:r>
            <a:endParaRPr lang="en-US" dirty="0"/>
          </a:p>
        </p:txBody>
      </p:sp>
    </p:spTree>
    <p:extLst>
      <p:ext uri="{BB962C8B-B14F-4D97-AF65-F5344CB8AC3E}">
        <p14:creationId xmlns:p14="http://schemas.microsoft.com/office/powerpoint/2010/main" val="352426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3975100"/>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805356"/>
            <a:ext cx="10515600" cy="1801444"/>
          </a:xfrm>
        </p:spPr>
        <p:txBody>
          <a:bodyPr anchor="b"/>
          <a:lstStyle>
            <a:lvl1pPr algn="ctr">
              <a:defRPr sz="5000">
                <a:solidFill>
                  <a:srgbClr val="19447A"/>
                </a:solidFill>
                <a:latin typeface="Aptos" panose="020B0004020202020204" pitchFamily="34" charset="0"/>
              </a:defRPr>
            </a:lvl1pPr>
          </a:lstStyle>
          <a:p>
            <a:r>
              <a:rPr lang="en-US" dirty="0"/>
              <a:t>Thank you!</a:t>
            </a:r>
          </a:p>
        </p:txBody>
      </p:sp>
      <p:pic>
        <p:nvPicPr>
          <p:cNvPr id="2" name="Picture 1">
            <a:extLst>
              <a:ext uri="{FF2B5EF4-FFF2-40B4-BE49-F238E27FC236}">
                <a16:creationId xmlns:a16="http://schemas.microsoft.com/office/drawing/2014/main" id="{66D506F4-4E7A-8834-4527-EFAC736EF5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l="16" r="16"/>
          <a:stretch/>
        </p:blipFill>
        <p:spPr>
          <a:xfrm>
            <a:off x="9933018" y="307323"/>
            <a:ext cx="1987044" cy="273050"/>
          </a:xfrm>
          <a:prstGeom prst="rect">
            <a:avLst/>
          </a:prstGeom>
        </p:spPr>
      </p:pic>
    </p:spTree>
    <p:extLst>
      <p:ext uri="{BB962C8B-B14F-4D97-AF65-F5344CB8AC3E}">
        <p14:creationId xmlns:p14="http://schemas.microsoft.com/office/powerpoint/2010/main" val="40073424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8174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241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ckground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0100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ckground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2208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ground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350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ground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227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ckground 7">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8680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ckground 8">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298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4340225"/>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635126"/>
            <a:ext cx="10515600" cy="2336800"/>
          </a:xfrm>
        </p:spPr>
        <p:txBody>
          <a:bodyPr anchor="b"/>
          <a:lstStyle>
            <a:lvl1pPr algn="ctr">
              <a:lnSpc>
                <a:spcPct val="100000"/>
              </a:lnSpc>
              <a:defRPr sz="5000">
                <a:solidFill>
                  <a:schemeClr val="bg1"/>
                </a:solidFill>
                <a:latin typeface="Aptos" panose="020B0004020202020204" pitchFamily="34" charset="0"/>
              </a:defRPr>
            </a:lvl1pPr>
          </a:lstStyle>
          <a:p>
            <a:r>
              <a:rPr lang="en-US" dirty="0"/>
              <a:t>[Divider] </a:t>
            </a:r>
            <a:br>
              <a:rPr lang="en-US" dirty="0"/>
            </a:br>
            <a:r>
              <a:rPr lang="en-US" dirty="0"/>
              <a:t>lorem ipsum dolor</a:t>
            </a:r>
          </a:p>
        </p:txBody>
      </p:sp>
      <p:pic>
        <p:nvPicPr>
          <p:cNvPr id="10" name="Picture 9">
            <a:extLst>
              <a:ext uri="{FF2B5EF4-FFF2-40B4-BE49-F238E27FC236}">
                <a16:creationId xmlns:a16="http://schemas.microsoft.com/office/drawing/2014/main" id="{4F719335-606D-0F86-29B5-922CE7D9C9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3" name="Slide Number Placeholder 12">
            <a:extLst>
              <a:ext uri="{FF2B5EF4-FFF2-40B4-BE49-F238E27FC236}">
                <a16:creationId xmlns:a16="http://schemas.microsoft.com/office/drawing/2014/main" id="{C8FECDED-52C6-D216-D5EE-7F0E2BD38F25}"/>
              </a:ext>
            </a:extLst>
          </p:cNvPr>
          <p:cNvSpPr>
            <a:spLocks noGrp="1"/>
          </p:cNvSpPr>
          <p:nvPr>
            <p:ph type="sldNum" sz="quarter" idx="10"/>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Tree>
    <p:extLst>
      <p:ext uri="{BB962C8B-B14F-4D97-AF65-F5344CB8AC3E}">
        <p14:creationId xmlns:p14="http://schemas.microsoft.com/office/powerpoint/2010/main" val="64839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4340225"/>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635126"/>
            <a:ext cx="10515600" cy="2336800"/>
          </a:xfrm>
        </p:spPr>
        <p:txBody>
          <a:bodyPr anchor="b"/>
          <a:lstStyle>
            <a:lvl1pPr algn="ctr">
              <a:lnSpc>
                <a:spcPct val="100000"/>
              </a:lnSpc>
              <a:defRPr sz="5000">
                <a:solidFill>
                  <a:schemeClr val="tx2"/>
                </a:solidFill>
                <a:latin typeface="Aptos" panose="020B0004020202020204" pitchFamily="34" charset="0"/>
              </a:defRPr>
            </a:lvl1pPr>
          </a:lstStyle>
          <a:p>
            <a:r>
              <a:rPr lang="en-US" dirty="0"/>
              <a:t>[Divider] </a:t>
            </a:r>
            <a:br>
              <a:rPr lang="en-US" dirty="0"/>
            </a:br>
            <a:r>
              <a:rPr lang="en-US" dirty="0"/>
              <a:t>lorem ipsum dolor</a:t>
            </a:r>
          </a:p>
        </p:txBody>
      </p:sp>
      <p:pic>
        <p:nvPicPr>
          <p:cNvPr id="5" name="Picture 4" descr="A picture containing graphics, font, graphic design, screenshot&#10;&#10;Description automatically generated">
            <a:extLst>
              <a:ext uri="{FF2B5EF4-FFF2-40B4-BE49-F238E27FC236}">
                <a16:creationId xmlns:a16="http://schemas.microsoft.com/office/drawing/2014/main" id="{E463681A-7284-AA0D-2030-0010C3A0FB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6" name="Slide Number Placeholder 5">
            <a:extLst>
              <a:ext uri="{FF2B5EF4-FFF2-40B4-BE49-F238E27FC236}">
                <a16:creationId xmlns:a16="http://schemas.microsoft.com/office/drawing/2014/main" id="{DBEC2AAD-18E5-7AC7-773C-F26D3DB29598}"/>
              </a:ext>
            </a:extLst>
          </p:cNvPr>
          <p:cNvSpPr>
            <a:spLocks noGrp="1"/>
          </p:cNvSpPr>
          <p:nvPr>
            <p:ph type="sldNum" sz="quarter" idx="10"/>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spTree>
    <p:extLst>
      <p:ext uri="{BB962C8B-B14F-4D97-AF65-F5344CB8AC3E}">
        <p14:creationId xmlns:p14="http://schemas.microsoft.com/office/powerpoint/2010/main" val="987883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9E21B71-8BD2-0AA4-1524-CC174E371B36}"/>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7" name="Text Placeholder 12">
            <a:extLst>
              <a:ext uri="{FF2B5EF4-FFF2-40B4-BE49-F238E27FC236}">
                <a16:creationId xmlns:a16="http://schemas.microsoft.com/office/drawing/2014/main" id="{885AD654-E8D5-A628-5572-8178C9A4AE30}"/>
              </a:ext>
            </a:extLst>
          </p:cNvPr>
          <p:cNvSpPr>
            <a:spLocks noGrp="1"/>
          </p:cNvSpPr>
          <p:nvPr>
            <p:ph type="body" sz="quarter" idx="14" hasCustomPrompt="1"/>
          </p:nvPr>
        </p:nvSpPr>
        <p:spPr>
          <a:xfrm>
            <a:off x="4265131" y="1973022"/>
            <a:ext cx="7497315" cy="266355"/>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Aptos" panose="020B0004020202020204" pitchFamily="34" charset="0"/>
                <a:ea typeface="Inter" panose="02000503000000020004" pitchFamily="2" charset="0"/>
              </a:defRPr>
            </a:lvl1pPr>
          </a:lstStyle>
          <a:p>
            <a:pPr lvl="0"/>
            <a:r>
              <a:rPr lang="en-US" dirty="0"/>
              <a:t> </a:t>
            </a:r>
          </a:p>
        </p:txBody>
      </p:sp>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bg1"/>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5" name="Text Placeholder 12">
            <a:extLst>
              <a:ext uri="{FF2B5EF4-FFF2-40B4-BE49-F238E27FC236}">
                <a16:creationId xmlns:a16="http://schemas.microsoft.com/office/drawing/2014/main" id="{CCB8756B-459E-4F36-6C1F-516D510E57A9}"/>
              </a:ext>
            </a:extLst>
          </p:cNvPr>
          <p:cNvSpPr>
            <a:spLocks noGrp="1"/>
          </p:cNvSpPr>
          <p:nvPr>
            <p:ph type="body" sz="quarter" idx="12" hasCustomPrompt="1"/>
          </p:nvPr>
        </p:nvSpPr>
        <p:spPr>
          <a:xfrm>
            <a:off x="4377194" y="2039478"/>
            <a:ext cx="7287756" cy="301108"/>
          </a:xfrm>
        </p:spPr>
        <p:txBody>
          <a:bodyPr/>
          <a:lstStyle>
            <a:lvl1pPr marL="0" indent="0">
              <a:lnSpc>
                <a:spcPct val="120000"/>
              </a:lnSpc>
              <a:buNone/>
              <a:defRPr sz="1200" b="1" i="0" spc="-25" baseline="0">
                <a:solidFill>
                  <a:srgbClr val="101820"/>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6" name="Text Placeholder 12">
            <a:extLst>
              <a:ext uri="{FF2B5EF4-FFF2-40B4-BE49-F238E27FC236}">
                <a16:creationId xmlns:a16="http://schemas.microsoft.com/office/drawing/2014/main" id="{8AC5F9FE-910D-53DE-7C76-EFC86373F90E}"/>
              </a:ext>
            </a:extLst>
          </p:cNvPr>
          <p:cNvSpPr>
            <a:spLocks noGrp="1"/>
          </p:cNvSpPr>
          <p:nvPr>
            <p:ph type="body" sz="quarter" idx="13" hasCustomPrompt="1"/>
          </p:nvPr>
        </p:nvSpPr>
        <p:spPr>
          <a:xfrm>
            <a:off x="4377194" y="2339045"/>
            <a:ext cx="7287756" cy="266355"/>
          </a:xfrm>
        </p:spPr>
        <p:txBody>
          <a:bodyPr/>
          <a:lstStyle>
            <a:lvl1pPr marL="0" indent="0">
              <a:lnSpc>
                <a:spcPct val="12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1" name="Picture 10">
            <a:extLst>
              <a:ext uri="{FF2B5EF4-FFF2-40B4-BE49-F238E27FC236}">
                <a16:creationId xmlns:a16="http://schemas.microsoft.com/office/drawing/2014/main" id="{DDA7D1BA-1055-F399-1538-6A9C973CBDA8}"/>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1"/>
                </a:solidFill>
                <a:latin typeface="Aptos" panose="020B0004020202020204" pitchFamily="34" charset="0"/>
              </a:defRPr>
            </a:lvl1pPr>
          </a:lstStyle>
          <a:p>
            <a:r>
              <a:rPr lang="en-US"/>
              <a:t>|    </a:t>
            </a:r>
            <a:fld id="{298D9031-2DC4-6A42-8DBA-0D4123D26D12}" type="slidenum">
              <a:rPr lang="en-US" smtClean="0"/>
              <a:pPr/>
              <a:t>‹#›</a:t>
            </a:fld>
            <a:endParaRPr lang="en-US" dirty="0"/>
          </a:p>
        </p:txBody>
      </p:sp>
      <p:sp>
        <p:nvSpPr>
          <p:cNvPr id="19" name="Text Placeholder 21">
            <a:extLst>
              <a:ext uri="{FF2B5EF4-FFF2-40B4-BE49-F238E27FC236}">
                <a16:creationId xmlns:a16="http://schemas.microsoft.com/office/drawing/2014/main" id="{1B03C969-26B4-D63E-F00B-F19A54949BC9}"/>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sp>
        <p:nvSpPr>
          <p:cNvPr id="21" name="Text Placeholder 6">
            <a:extLst>
              <a:ext uri="{FF2B5EF4-FFF2-40B4-BE49-F238E27FC236}">
                <a16:creationId xmlns:a16="http://schemas.microsoft.com/office/drawing/2014/main" id="{B9030364-0E45-12B8-4637-0F9EB8E3C702}"/>
              </a:ext>
            </a:extLst>
          </p:cNvPr>
          <p:cNvSpPr>
            <a:spLocks noGrp="1"/>
          </p:cNvSpPr>
          <p:nvPr>
            <p:ph type="body" sz="quarter" idx="20"/>
          </p:nvPr>
        </p:nvSpPr>
        <p:spPr>
          <a:xfrm>
            <a:off x="4178572" y="880016"/>
            <a:ext cx="7693526" cy="907941"/>
          </a:xfrm>
        </p:spPr>
        <p:txBody>
          <a:bodyPr>
            <a:spAutoFit/>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stStyle>
          <a:p>
            <a:pPr lvl="0"/>
            <a:r>
              <a:rPr lang="ru-RU"/>
              <a:t>Образец текста</a:t>
            </a:r>
          </a:p>
          <a:p>
            <a:pPr lvl="1"/>
            <a:r>
              <a:rPr lang="ru-RU"/>
              <a:t>Второй уровень</a:t>
            </a:r>
          </a:p>
          <a:p>
            <a:pPr lvl="2"/>
            <a:r>
              <a:rPr lang="ru-RU"/>
              <a:t>Третий уровень</a:t>
            </a:r>
          </a:p>
        </p:txBody>
      </p:sp>
      <p:sp>
        <p:nvSpPr>
          <p:cNvPr id="5" name="Chart Placeholder 19">
            <a:extLst>
              <a:ext uri="{FF2B5EF4-FFF2-40B4-BE49-F238E27FC236}">
                <a16:creationId xmlns:a16="http://schemas.microsoft.com/office/drawing/2014/main" id="{DC9130E7-8482-D9D0-16F8-0957ABC24743}"/>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Tree>
    <p:extLst>
      <p:ext uri="{BB962C8B-B14F-4D97-AF65-F5344CB8AC3E}">
        <p14:creationId xmlns:p14="http://schemas.microsoft.com/office/powerpoint/2010/main" val="2874604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latin typeface="Aptos" panose="020B0004020202020204" pitchFamily="34" charset="0"/>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66273"/>
          </a:xfrm>
        </p:spPr>
        <p:txBody>
          <a:bodyPr/>
          <a:lstStyle>
            <a:lvl1pPr marL="0" indent="0">
              <a:lnSpc>
                <a:spcPct val="120000"/>
              </a:lnSpc>
              <a:buNone/>
              <a:defRPr sz="1600" b="1" i="0" spc="-30" baseline="0">
                <a:solidFill>
                  <a:schemeClr val="tx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latin typeface="Aptos" panose="020B0004020202020204" pitchFamily="34" charset="0"/>
              </a:defRPr>
            </a:lvl1pPr>
          </a:lstStyle>
          <a:p>
            <a:r>
              <a:rPr lang="en-US"/>
              <a:t>|    </a:t>
            </a:r>
            <a:fld id="{298D9031-2DC4-6A42-8DBA-0D4123D26D12}" type="slidenum">
              <a:rPr lang="en-US" smtClean="0"/>
              <a:pPr/>
              <a:t>‹#›</a:t>
            </a:fld>
            <a:endParaRPr lang="en-US" dirty="0"/>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6" name="Text Placeholder 21">
            <a:extLst>
              <a:ext uri="{FF2B5EF4-FFF2-40B4-BE49-F238E27FC236}">
                <a16:creationId xmlns:a16="http://schemas.microsoft.com/office/drawing/2014/main" id="{113F284D-5813-B032-0086-3AB95F0FFCA1}"/>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sp>
        <p:nvSpPr>
          <p:cNvPr id="17" name="Text Placeholder 6">
            <a:extLst>
              <a:ext uri="{FF2B5EF4-FFF2-40B4-BE49-F238E27FC236}">
                <a16:creationId xmlns:a16="http://schemas.microsoft.com/office/drawing/2014/main" id="{86EE0086-820E-92B0-01B5-04FE3BA9D964}"/>
              </a:ext>
            </a:extLst>
          </p:cNvPr>
          <p:cNvSpPr>
            <a:spLocks noGrp="1"/>
          </p:cNvSpPr>
          <p:nvPr>
            <p:ph type="body" sz="quarter" idx="20"/>
          </p:nvPr>
        </p:nvSpPr>
        <p:spPr>
          <a:xfrm>
            <a:off x="4178572" y="880016"/>
            <a:ext cx="7693526" cy="907941"/>
          </a:xfrm>
        </p:spPr>
        <p:txBody>
          <a:bodyPr>
            <a:spAutoFit/>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stStyle>
          <a:p>
            <a:pPr lvl="0"/>
            <a:r>
              <a:rPr lang="ru-RU"/>
              <a:t>Образец текста</a:t>
            </a:r>
          </a:p>
          <a:p>
            <a:pPr lvl="1"/>
            <a:r>
              <a:rPr lang="ru-RU"/>
              <a:t>Второй уровень</a:t>
            </a:r>
          </a:p>
          <a:p>
            <a:pPr lvl="2"/>
            <a:r>
              <a:rPr lang="ru-RU"/>
              <a:t>Третий уровень</a:t>
            </a:r>
          </a:p>
        </p:txBody>
      </p:sp>
      <p:sp>
        <p:nvSpPr>
          <p:cNvPr id="5" name="Rounded Rectangle 4">
            <a:extLst>
              <a:ext uri="{FF2B5EF4-FFF2-40B4-BE49-F238E27FC236}">
                <a16:creationId xmlns:a16="http://schemas.microsoft.com/office/drawing/2014/main" id="{8B098BF1-62DD-C30D-60DC-D6BB0AC818A6}"/>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1" name="Text Placeholder 12">
            <a:extLst>
              <a:ext uri="{FF2B5EF4-FFF2-40B4-BE49-F238E27FC236}">
                <a16:creationId xmlns:a16="http://schemas.microsoft.com/office/drawing/2014/main" id="{EC91FA42-2F47-F37D-1917-6A28D2DF82D1}"/>
              </a:ext>
            </a:extLst>
          </p:cNvPr>
          <p:cNvSpPr>
            <a:spLocks noGrp="1"/>
          </p:cNvSpPr>
          <p:nvPr>
            <p:ph type="body" sz="quarter" idx="14" hasCustomPrompt="1"/>
          </p:nvPr>
        </p:nvSpPr>
        <p:spPr>
          <a:xfrm>
            <a:off x="4265131" y="1973022"/>
            <a:ext cx="7497315" cy="266355"/>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Aptos" panose="020B0004020202020204" pitchFamily="34" charset="0"/>
                <a:ea typeface="Inter" panose="02000503000000020004" pitchFamily="2" charset="0"/>
              </a:defRPr>
            </a:lvl1pPr>
          </a:lstStyle>
          <a:p>
            <a:pPr lvl="0"/>
            <a:r>
              <a:rPr lang="en-US" dirty="0"/>
              <a:t> </a:t>
            </a:r>
          </a:p>
        </p:txBody>
      </p:sp>
      <p:sp>
        <p:nvSpPr>
          <p:cNvPr id="18" name="Chart Placeholder 19">
            <a:extLst>
              <a:ext uri="{FF2B5EF4-FFF2-40B4-BE49-F238E27FC236}">
                <a16:creationId xmlns:a16="http://schemas.microsoft.com/office/drawing/2014/main" id="{64296EE7-7E71-8901-05A5-6EF0B68A2226}"/>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
        <p:nvSpPr>
          <p:cNvPr id="21" name="Text Placeholder 12">
            <a:extLst>
              <a:ext uri="{FF2B5EF4-FFF2-40B4-BE49-F238E27FC236}">
                <a16:creationId xmlns:a16="http://schemas.microsoft.com/office/drawing/2014/main" id="{EEA64C42-B1FB-632A-00E9-096CA903CA0E}"/>
              </a:ext>
            </a:extLst>
          </p:cNvPr>
          <p:cNvSpPr>
            <a:spLocks noGrp="1"/>
          </p:cNvSpPr>
          <p:nvPr>
            <p:ph type="body" sz="quarter" idx="12" hasCustomPrompt="1"/>
          </p:nvPr>
        </p:nvSpPr>
        <p:spPr>
          <a:xfrm>
            <a:off x="4377194" y="2039478"/>
            <a:ext cx="7287756" cy="301108"/>
          </a:xfrm>
        </p:spPr>
        <p:txBody>
          <a:bodyPr/>
          <a:lstStyle>
            <a:lvl1pPr marL="0" indent="0">
              <a:lnSpc>
                <a:spcPct val="120000"/>
              </a:lnSpc>
              <a:buNone/>
              <a:defRPr sz="1200" b="1" i="0" spc="-25" baseline="0">
                <a:solidFill>
                  <a:srgbClr val="101820"/>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12">
            <a:extLst>
              <a:ext uri="{FF2B5EF4-FFF2-40B4-BE49-F238E27FC236}">
                <a16:creationId xmlns:a16="http://schemas.microsoft.com/office/drawing/2014/main" id="{43C9C1FC-B14E-713E-6E13-7A6B7C9295B9}"/>
              </a:ext>
            </a:extLst>
          </p:cNvPr>
          <p:cNvSpPr>
            <a:spLocks noGrp="1"/>
          </p:cNvSpPr>
          <p:nvPr>
            <p:ph type="body" sz="quarter" idx="13" hasCustomPrompt="1"/>
          </p:nvPr>
        </p:nvSpPr>
        <p:spPr>
          <a:xfrm>
            <a:off x="4377194" y="2339045"/>
            <a:ext cx="7287756" cy="266355"/>
          </a:xfrm>
        </p:spPr>
        <p:txBody>
          <a:bodyPr/>
          <a:lstStyle>
            <a:lvl1pPr marL="0" indent="0">
              <a:lnSpc>
                <a:spcPct val="120000"/>
              </a:lnSpc>
              <a:buNone/>
              <a:defRPr sz="1000" b="0" i="0" spc="-25" baseline="0">
                <a:solidFill>
                  <a:srgbClr val="101820"/>
                </a:solidFill>
                <a:latin typeface="Aptos" panose="020B0004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13867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D5F133B-4ED6-7938-1B78-574EF93CBA74}"/>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0191"/>
            <a:ext cx="10605236" cy="514007"/>
          </a:xfrm>
        </p:spPr>
        <p:txBody>
          <a:bodyPr/>
          <a:lstStyle>
            <a:lvl1pPr>
              <a:defRPr>
                <a:solidFill>
                  <a:schemeClr val="bg1"/>
                </a:solidFill>
                <a:latin typeface="Aptos" panose="020B0004020202020204" pitchFamily="34" charset="0"/>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1835"/>
            <a:ext cx="10605241" cy="370743"/>
          </a:xfrm>
        </p:spPr>
        <p:txBody>
          <a:bodyPr/>
          <a:lstStyle>
            <a:lvl1pPr marL="0" indent="0">
              <a:lnSpc>
                <a:spcPct val="120000"/>
              </a:lnSpc>
              <a:buNone/>
              <a:defRPr sz="1600" b="0" i="0" spc="-30" baseline="0">
                <a:solidFill>
                  <a:schemeClr val="bg1"/>
                </a:solidFill>
                <a:latin typeface="Aptos" panose="020B0004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latin typeface="Aptos" panose="020B0004020202020204" pitchFamily="34" charset="0"/>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lvl1pPr>
              <a:defRPr>
                <a:latin typeface="Aptos" panose="020B0004020202020204" pitchFamily="34" charset="0"/>
              </a:defRPr>
            </a:lvl1pPr>
          </a:lstStyle>
          <a:p>
            <a:r>
              <a:rPr lang="en-US"/>
              <a:t>|    </a:t>
            </a:r>
            <a:fld id="{298D9031-2DC4-6A42-8DBA-0D4123D26D12}" type="slidenum">
              <a:rPr lang="en-US" smtClean="0"/>
              <a:pPr/>
              <a:t>‹#›</a:t>
            </a:fld>
            <a:endParaRPr lang="en-US" dirty="0"/>
          </a:p>
        </p:txBody>
      </p:sp>
      <p:cxnSp>
        <p:nvCxnSpPr>
          <p:cNvPr id="2" name="Straight Connector 1">
            <a:extLst>
              <a:ext uri="{FF2B5EF4-FFF2-40B4-BE49-F238E27FC236}">
                <a16:creationId xmlns:a16="http://schemas.microsoft.com/office/drawing/2014/main" id="{8D5871EF-5E64-201B-63CB-76D82381E282}"/>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E411742-1CAB-FB67-5A9A-3CA1149AA66E}"/>
              </a:ext>
            </a:extLst>
          </p:cNvPr>
          <p:cNvSpPr>
            <a:spLocks noGrp="1"/>
          </p:cNvSpPr>
          <p:nvPr>
            <p:ph type="body" sz="quarter" idx="16"/>
          </p:nvPr>
        </p:nvSpPr>
        <p:spPr>
          <a:xfrm>
            <a:off x="1041468" y="2175467"/>
            <a:ext cx="5613765" cy="1308050"/>
          </a:xfrm>
        </p:spPr>
        <p:txBody>
          <a:bodyPr/>
          <a:lstStyle>
            <a:lvl1pPr>
              <a:defRPr>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Tree>
    <p:extLst>
      <p:ext uri="{BB962C8B-B14F-4D97-AF65-F5344CB8AC3E}">
        <p14:creationId xmlns:p14="http://schemas.microsoft.com/office/powerpoint/2010/main" val="37759108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1A1BF2-A41B-EA9D-EDED-13C7B108DD47}"/>
              </a:ext>
            </a:extLst>
          </p:cNvPr>
          <p:cNvSpPr>
            <a:spLocks noGrp="1"/>
          </p:cNvSpPr>
          <p:nvPr>
            <p:ph type="title"/>
          </p:nvPr>
        </p:nvSpPr>
        <p:spPr>
          <a:xfrm>
            <a:off x="838255" y="365125"/>
            <a:ext cx="10515491" cy="1325563"/>
          </a:xfrm>
          <a:prstGeom prst="rect">
            <a:avLst/>
          </a:prstGeom>
        </p:spPr>
        <p:txBody>
          <a:bodyPr vert="horz" lIns="91440" tIns="45720" rIns="91440" bIns="45720" rtlCol="0" anchor="ctr">
            <a:normAutofit/>
          </a:bodyPr>
          <a:lstStyle/>
          <a:p>
            <a:r>
              <a:rPr lang="ru-RU"/>
              <a:t>Образец заголовка</a:t>
            </a:r>
            <a:endParaRPr lang="en-IL"/>
          </a:p>
        </p:txBody>
      </p:sp>
      <p:sp>
        <p:nvSpPr>
          <p:cNvPr id="3" name="Text Placeholder 2">
            <a:extLst>
              <a:ext uri="{FF2B5EF4-FFF2-40B4-BE49-F238E27FC236}">
                <a16:creationId xmlns:a16="http://schemas.microsoft.com/office/drawing/2014/main" id="{ADDAC2CD-0DD0-CDFF-6E53-7F855D1AE063}"/>
              </a:ext>
            </a:extLst>
          </p:cNvPr>
          <p:cNvSpPr>
            <a:spLocks noGrp="1"/>
          </p:cNvSpPr>
          <p:nvPr>
            <p:ph type="body" idx="1"/>
          </p:nvPr>
        </p:nvSpPr>
        <p:spPr>
          <a:xfrm>
            <a:off x="838255" y="1825625"/>
            <a:ext cx="10515491" cy="1308050"/>
          </a:xfrm>
          <a:prstGeom prst="rect">
            <a:avLst/>
          </a:prstGeom>
        </p:spPr>
        <p:txBody>
          <a:bodyPr vert="horz" lIns="91440" tIns="45720" rIns="91440" bIns="45720" rtlCol="0">
            <a:sp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IL" dirty="0"/>
          </a:p>
        </p:txBody>
      </p:sp>
      <p:sp>
        <p:nvSpPr>
          <p:cNvPr id="9" name="Slide Number Placeholder 5">
            <a:extLst>
              <a:ext uri="{FF2B5EF4-FFF2-40B4-BE49-F238E27FC236}">
                <a16:creationId xmlns:a16="http://schemas.microsoft.com/office/drawing/2014/main" id="{79170BBE-3BC0-5B24-CFDD-003625F199E3}"/>
              </a:ext>
            </a:extLst>
          </p:cNvPr>
          <p:cNvSpPr>
            <a:spLocks noGrp="1"/>
          </p:cNvSpPr>
          <p:nvPr>
            <p:ph type="sldNum" sz="quarter" idx="4"/>
          </p:nvPr>
        </p:nvSpPr>
        <p:spPr>
          <a:xfrm>
            <a:off x="1727593" y="6378233"/>
            <a:ext cx="876357" cy="365125"/>
          </a:xfrm>
          <a:prstGeom prst="rect">
            <a:avLst/>
          </a:prstGeom>
        </p:spPr>
        <p:txBody>
          <a:bodyPr vert="horz" lIns="0" tIns="0" rIns="0" bIns="0" rtlCol="0" anchor="ctr">
            <a:noAutofit/>
          </a:bodyPr>
          <a:lstStyle>
            <a:lvl1pPr algn="l">
              <a:defRPr sz="1000">
                <a:solidFill>
                  <a:schemeClr val="bg2"/>
                </a:solidFill>
                <a:latin typeface="Aptos" panose="020B0004020202020204" pitchFamily="34" charset="0"/>
              </a:defRPr>
            </a:lvl1pPr>
          </a:lstStyle>
          <a:p>
            <a:r>
              <a:rPr lang="en-US"/>
              <a:t>|    </a:t>
            </a:r>
            <a:fld id="{298D9031-2DC4-6A42-8DBA-0D4123D26D12}" type="slidenum">
              <a:rPr lang="en-US" smtClean="0"/>
              <a:pPr/>
              <a:t>‹#›</a:t>
            </a:fld>
            <a:endParaRPr lang="en-US" dirty="0"/>
          </a:p>
        </p:txBody>
      </p:sp>
    </p:spTree>
    <p:extLst>
      <p:ext uri="{BB962C8B-B14F-4D97-AF65-F5344CB8AC3E}">
        <p14:creationId xmlns:p14="http://schemas.microsoft.com/office/powerpoint/2010/main" val="902706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457200" rtl="0" eaLnBrk="1" latinLnBrk="0" hangingPunct="1">
        <a:lnSpc>
          <a:spcPct val="90000"/>
        </a:lnSpc>
        <a:spcBef>
          <a:spcPct val="0"/>
        </a:spcBef>
        <a:buNone/>
        <a:defRPr sz="3500" b="1" i="0" kern="1200">
          <a:solidFill>
            <a:schemeClr val="tx1"/>
          </a:solidFill>
          <a:latin typeface="Aptos" panose="020B0004020202020204" pitchFamily="34" charset="0"/>
          <a:ea typeface="+mj-ea"/>
          <a:cs typeface="+mj-cs"/>
        </a:defRPr>
      </a:lvl1pPr>
    </p:titleStyle>
    <p:body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I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0.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415C-3A11-8487-A10A-121ADD4A5A0D}"/>
              </a:ext>
            </a:extLst>
          </p:cNvPr>
          <p:cNvSpPr>
            <a:spLocks noGrp="1"/>
          </p:cNvSpPr>
          <p:nvPr>
            <p:ph type="title"/>
          </p:nvPr>
        </p:nvSpPr>
        <p:spPr/>
        <p:txBody>
          <a:bodyPr>
            <a:normAutofit fontScale="90000"/>
          </a:bodyPr>
          <a:lstStyle/>
          <a:p>
            <a:r>
              <a:rPr lang="en-US" dirty="0">
                <a:latin typeface="Aptos" panose="020B0004020202020204" pitchFamily="34" charset="0"/>
              </a:rPr>
              <a:t>Immune-Related Adverse Events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694DEA2C-A51C-7628-1753-E81BF356FF7A}"/>
              </a:ext>
            </a:extLst>
          </p:cNvPr>
          <p:cNvSpPr>
            <a:spLocks noGrp="1"/>
          </p:cNvSpPr>
          <p:nvPr>
            <p:ph type="body" sz="quarter" idx="10"/>
          </p:nvPr>
        </p:nvSpPr>
        <p:spPr/>
        <p:txBody>
          <a:bodyPr/>
          <a:lstStyle/>
          <a:p>
            <a:r>
              <a:rPr lang="en-US" dirty="0">
                <a:latin typeface="Aptos" panose="020B0004020202020204" pitchFamily="34" charset="0"/>
              </a:rPr>
              <a:t>Ori S.</a:t>
            </a:r>
            <a:endParaRPr lang="en-IL" dirty="0">
              <a:latin typeface="Aptos" panose="020B0004020202020204" pitchFamily="34" charset="0"/>
            </a:endParaRPr>
          </a:p>
        </p:txBody>
      </p:sp>
      <p:sp>
        <p:nvSpPr>
          <p:cNvPr id="4" name="Text Placeholder 3">
            <a:extLst>
              <a:ext uri="{FF2B5EF4-FFF2-40B4-BE49-F238E27FC236}">
                <a16:creationId xmlns:a16="http://schemas.microsoft.com/office/drawing/2014/main" id="{53DEBFB5-9BF8-B684-3B08-7C2834143EE3}"/>
              </a:ext>
            </a:extLst>
          </p:cNvPr>
          <p:cNvSpPr>
            <a:spLocks noGrp="1"/>
          </p:cNvSpPr>
          <p:nvPr>
            <p:ph type="body" sz="quarter" idx="11"/>
          </p:nvPr>
        </p:nvSpPr>
        <p:spPr/>
        <p:txBody>
          <a:bodyPr/>
          <a:lstStyle/>
          <a:p>
            <a:r>
              <a:rPr lang="en-US" dirty="0">
                <a:latin typeface="Aptos" panose="020B0004020202020204" pitchFamily="34" charset="0"/>
              </a:rPr>
              <a:t>01/10/2024</a:t>
            </a:r>
            <a:endParaRPr lang="en-IL" dirty="0">
              <a:latin typeface="Aptos" panose="020B0004020202020204" pitchFamily="34" charset="0"/>
            </a:endParaRPr>
          </a:p>
        </p:txBody>
      </p:sp>
      <p:sp>
        <p:nvSpPr>
          <p:cNvPr id="5" name="Text Placeholder 4">
            <a:extLst>
              <a:ext uri="{FF2B5EF4-FFF2-40B4-BE49-F238E27FC236}">
                <a16:creationId xmlns:a16="http://schemas.microsoft.com/office/drawing/2014/main" id="{D0F12150-ED97-439C-CB9D-6EA1DB185064}"/>
              </a:ext>
            </a:extLst>
          </p:cNvPr>
          <p:cNvSpPr>
            <a:spLocks noGrp="1"/>
          </p:cNvSpPr>
          <p:nvPr>
            <p:ph type="body" sz="quarter" idx="12"/>
          </p:nvPr>
        </p:nvSpPr>
        <p:spPr/>
        <p:txBody>
          <a:bodyPr/>
          <a:lstStyle/>
          <a:p>
            <a:endParaRPr lang="en-IL">
              <a:latin typeface="Aptos" panose="020B0004020202020204" pitchFamily="34" charset="0"/>
            </a:endParaRPr>
          </a:p>
        </p:txBody>
      </p:sp>
    </p:spTree>
    <p:extLst>
      <p:ext uri="{BB962C8B-B14F-4D97-AF65-F5344CB8AC3E}">
        <p14:creationId xmlns:p14="http://schemas.microsoft.com/office/powerpoint/2010/main" val="3560297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t>AE categories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10</a:t>
            </a:fld>
            <a:endParaRPr lang="en-US" sz="1100" dirty="0">
              <a:latin typeface="Aptos" panose="020B0004020202020204" pitchFamily="34" charset="0"/>
            </a:endParaRPr>
          </a:p>
        </p:txBody>
      </p:sp>
      <p:pic>
        <p:nvPicPr>
          <p:cNvPr id="8" name="Picture 7">
            <a:extLst>
              <a:ext uri="{FF2B5EF4-FFF2-40B4-BE49-F238E27FC236}">
                <a16:creationId xmlns:a16="http://schemas.microsoft.com/office/drawing/2014/main" id="{3B0CFAD7-B39F-5627-1B03-72F0C332F013}"/>
              </a:ext>
            </a:extLst>
          </p:cNvPr>
          <p:cNvPicPr>
            <a:picLocks noChangeAspect="1"/>
          </p:cNvPicPr>
          <p:nvPr/>
        </p:nvPicPr>
        <p:blipFill>
          <a:blip r:embed="rId2"/>
          <a:stretch>
            <a:fillRect/>
          </a:stretch>
        </p:blipFill>
        <p:spPr>
          <a:xfrm>
            <a:off x="4904358" y="1262879"/>
            <a:ext cx="7287642" cy="5201376"/>
          </a:xfrm>
          <a:prstGeom prst="rect">
            <a:avLst/>
          </a:prstGeom>
        </p:spPr>
      </p:pic>
      <p:pic>
        <p:nvPicPr>
          <p:cNvPr id="5" name="Picture 4">
            <a:extLst>
              <a:ext uri="{FF2B5EF4-FFF2-40B4-BE49-F238E27FC236}">
                <a16:creationId xmlns:a16="http://schemas.microsoft.com/office/drawing/2014/main" id="{0272D7C5-D629-C652-907B-093C683D66AF}"/>
              </a:ext>
            </a:extLst>
          </p:cNvPr>
          <p:cNvPicPr>
            <a:picLocks noChangeAspect="1"/>
          </p:cNvPicPr>
          <p:nvPr/>
        </p:nvPicPr>
        <p:blipFill>
          <a:blip r:embed="rId3"/>
          <a:stretch>
            <a:fillRect/>
          </a:stretch>
        </p:blipFill>
        <p:spPr>
          <a:xfrm>
            <a:off x="0" y="2218099"/>
            <a:ext cx="4822107" cy="3785272"/>
          </a:xfrm>
          <a:prstGeom prst="rect">
            <a:avLst/>
          </a:prstGeom>
        </p:spPr>
      </p:pic>
      <p:pic>
        <p:nvPicPr>
          <p:cNvPr id="9" name="Picture 8">
            <a:extLst>
              <a:ext uri="{FF2B5EF4-FFF2-40B4-BE49-F238E27FC236}">
                <a16:creationId xmlns:a16="http://schemas.microsoft.com/office/drawing/2014/main" id="{443274CA-0749-D0AA-8272-2C4AAF23D68C}"/>
              </a:ext>
            </a:extLst>
          </p:cNvPr>
          <p:cNvPicPr>
            <a:picLocks noChangeAspect="1"/>
          </p:cNvPicPr>
          <p:nvPr/>
        </p:nvPicPr>
        <p:blipFill>
          <a:blip r:embed="rId4"/>
          <a:stretch>
            <a:fillRect/>
          </a:stretch>
        </p:blipFill>
        <p:spPr>
          <a:xfrm>
            <a:off x="3744568" y="3043184"/>
            <a:ext cx="443688" cy="771631"/>
          </a:xfrm>
          <a:prstGeom prst="rect">
            <a:avLst/>
          </a:prstGeom>
        </p:spPr>
      </p:pic>
      <p:pic>
        <p:nvPicPr>
          <p:cNvPr id="10" name="Picture 9">
            <a:extLst>
              <a:ext uri="{FF2B5EF4-FFF2-40B4-BE49-F238E27FC236}">
                <a16:creationId xmlns:a16="http://schemas.microsoft.com/office/drawing/2014/main" id="{6D05F53C-0DA9-EB2B-E48C-7CED2119929D}"/>
              </a:ext>
            </a:extLst>
          </p:cNvPr>
          <p:cNvPicPr>
            <a:picLocks noChangeAspect="1"/>
          </p:cNvPicPr>
          <p:nvPr/>
        </p:nvPicPr>
        <p:blipFill>
          <a:blip r:embed="rId5"/>
          <a:stretch>
            <a:fillRect/>
          </a:stretch>
        </p:blipFill>
        <p:spPr>
          <a:xfrm>
            <a:off x="10995149" y="2828926"/>
            <a:ext cx="814480" cy="785598"/>
          </a:xfrm>
          <a:prstGeom prst="rect">
            <a:avLst/>
          </a:prstGeom>
        </p:spPr>
      </p:pic>
    </p:spTree>
    <p:extLst>
      <p:ext uri="{BB962C8B-B14F-4D97-AF65-F5344CB8AC3E}">
        <p14:creationId xmlns:p14="http://schemas.microsoft.com/office/powerpoint/2010/main" val="293795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375A-B221-5A1F-37E7-828D4B37F67E}"/>
              </a:ext>
            </a:extLst>
          </p:cNvPr>
          <p:cNvSpPr>
            <a:spLocks noGrp="1"/>
          </p:cNvSpPr>
          <p:nvPr>
            <p:ph type="title"/>
          </p:nvPr>
        </p:nvSpPr>
        <p:spPr/>
        <p:txBody>
          <a:bodyPr/>
          <a:lstStyle/>
          <a:p>
            <a:r>
              <a:rPr lang="en-US" dirty="0">
                <a:latin typeface="Aptos" panose="020B0004020202020204" pitchFamily="34" charset="0"/>
              </a:rPr>
              <a:t>Number of AE’s</a:t>
            </a:r>
            <a:endParaRPr lang="en-IL" dirty="0">
              <a:latin typeface="Aptos" panose="020B0004020202020204" pitchFamily="34" charset="0"/>
            </a:endParaRPr>
          </a:p>
        </p:txBody>
      </p:sp>
      <p:sp>
        <p:nvSpPr>
          <p:cNvPr id="3" name="Slide Number Placeholder 2">
            <a:extLst>
              <a:ext uri="{FF2B5EF4-FFF2-40B4-BE49-F238E27FC236}">
                <a16:creationId xmlns:a16="http://schemas.microsoft.com/office/drawing/2014/main" id="{10B19E8C-8EC4-2D9D-7303-6EA84DBB85BE}"/>
              </a:ext>
            </a:extLst>
          </p:cNvPr>
          <p:cNvSpPr>
            <a:spLocks noGrp="1"/>
          </p:cNvSpPr>
          <p:nvPr>
            <p:ph type="sldNum" sz="quarter" idx="10"/>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11</a:t>
            </a:fld>
            <a:endParaRPr lang="en-US" sz="1100" dirty="0">
              <a:latin typeface="Aptos" panose="020B0004020202020204" pitchFamily="34" charset="0"/>
            </a:endParaRPr>
          </a:p>
        </p:txBody>
      </p:sp>
    </p:spTree>
    <p:extLst>
      <p:ext uri="{BB962C8B-B14F-4D97-AF65-F5344CB8AC3E}">
        <p14:creationId xmlns:p14="http://schemas.microsoft.com/office/powerpoint/2010/main" val="3951382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Label testing – AUC by number of AEs in 180 days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12</a:t>
            </a:fld>
            <a:endParaRPr lang="en-US" sz="1100" dirty="0">
              <a:latin typeface="Aptos" panose="020B0004020202020204" pitchFamily="34" charset="0"/>
            </a:endParaRPr>
          </a:p>
        </p:txBody>
      </p:sp>
      <p:graphicFrame>
        <p:nvGraphicFramePr>
          <p:cNvPr id="14" name="Table 13">
            <a:extLst>
              <a:ext uri="{FF2B5EF4-FFF2-40B4-BE49-F238E27FC236}">
                <a16:creationId xmlns:a16="http://schemas.microsoft.com/office/drawing/2014/main" id="{6A64C5F7-AFCD-0DE2-BCF5-3815AF4B8144}"/>
              </a:ext>
            </a:extLst>
          </p:cNvPr>
          <p:cNvGraphicFramePr>
            <a:graphicFrameLocks noGrp="1"/>
          </p:cNvGraphicFramePr>
          <p:nvPr>
            <p:extLst>
              <p:ext uri="{D42A27DB-BD31-4B8C-83A1-F6EECF244321}">
                <p14:modId xmlns:p14="http://schemas.microsoft.com/office/powerpoint/2010/main" val="3240240524"/>
              </p:ext>
            </p:extLst>
          </p:nvPr>
        </p:nvGraphicFramePr>
        <p:xfrm>
          <a:off x="4852282" y="1518408"/>
          <a:ext cx="6794367" cy="2677160"/>
        </p:xfrm>
        <a:graphic>
          <a:graphicData uri="http://schemas.openxmlformats.org/drawingml/2006/table">
            <a:tbl>
              <a:tblPr firstRow="1" bandRow="1">
                <a:tableStyleId>{5C22544A-7EE6-4342-B048-85BDC9FD1C3A}</a:tableStyleId>
              </a:tblPr>
              <a:tblGrid>
                <a:gridCol w="900850">
                  <a:extLst>
                    <a:ext uri="{9D8B030D-6E8A-4147-A177-3AD203B41FA5}">
                      <a16:colId xmlns:a16="http://schemas.microsoft.com/office/drawing/2014/main" val="1814029972"/>
                    </a:ext>
                  </a:extLst>
                </a:gridCol>
                <a:gridCol w="1470614">
                  <a:extLst>
                    <a:ext uri="{9D8B030D-6E8A-4147-A177-3AD203B41FA5}">
                      <a16:colId xmlns:a16="http://schemas.microsoft.com/office/drawing/2014/main" val="3783334228"/>
                    </a:ext>
                  </a:extLst>
                </a:gridCol>
                <a:gridCol w="1055015">
                  <a:extLst>
                    <a:ext uri="{9D8B030D-6E8A-4147-A177-3AD203B41FA5}">
                      <a16:colId xmlns:a16="http://schemas.microsoft.com/office/drawing/2014/main" val="2567636477"/>
                    </a:ext>
                  </a:extLst>
                </a:gridCol>
                <a:gridCol w="1156435">
                  <a:extLst>
                    <a:ext uri="{9D8B030D-6E8A-4147-A177-3AD203B41FA5}">
                      <a16:colId xmlns:a16="http://schemas.microsoft.com/office/drawing/2014/main" val="3859707663"/>
                    </a:ext>
                  </a:extLst>
                </a:gridCol>
                <a:gridCol w="1101369">
                  <a:extLst>
                    <a:ext uri="{9D8B030D-6E8A-4147-A177-3AD203B41FA5}">
                      <a16:colId xmlns:a16="http://schemas.microsoft.com/office/drawing/2014/main" val="804027831"/>
                    </a:ext>
                  </a:extLst>
                </a:gridCol>
                <a:gridCol w="1110084">
                  <a:extLst>
                    <a:ext uri="{9D8B030D-6E8A-4147-A177-3AD203B41FA5}">
                      <a16:colId xmlns:a16="http://schemas.microsoft.com/office/drawing/2014/main" val="1011918337"/>
                    </a:ext>
                  </a:extLst>
                </a:gridCol>
              </a:tblGrid>
              <a:tr h="370840">
                <a:tc>
                  <a:txBody>
                    <a:bodyPr/>
                    <a:lstStyle/>
                    <a:p>
                      <a:pPr marL="0" marR="0" lvl="0" indent="0" algn="l" defTabSz="457200" rtl="0" eaLnBrk="1" fontAlgn="auto" latinLnBrk="0" hangingPunct="1">
                        <a:lnSpc>
                          <a:spcPct val="100000"/>
                        </a:lnSpc>
                        <a:spcBef>
                          <a:spcPts val="500"/>
                        </a:spcBef>
                        <a:spcAft>
                          <a:spcPts val="0"/>
                        </a:spcAft>
                        <a:buClr>
                          <a:srgbClr val="E85936"/>
                        </a:buClr>
                        <a:buSzPct val="120000"/>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Aptos" panose="020B0004020202020204" pitchFamily="34" charset="0"/>
                          <a:ea typeface="+mn-ea"/>
                          <a:cs typeface="+mn-cs"/>
                        </a:rPr>
                        <a:t>AE count</a:t>
                      </a: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Significant aptamers [%]</a:t>
                      </a:r>
                      <a:endParaRPr kumimoji="0" lang="en-IL" sz="1600" b="1" i="0" u="none" strike="noStrike" kern="1200" cap="none" spc="0" normalizeH="0" baseline="0" dirty="0">
                        <a:ln>
                          <a:noFill/>
                        </a:ln>
                        <a:solidFill>
                          <a:schemeClr val="bg1"/>
                        </a:solidFill>
                        <a:effectLst/>
                        <a:uLnTx/>
                        <a:uFillTx/>
                        <a:latin typeface="Aptos" panose="020B0004020202020204" pitchFamily="34" charset="0"/>
                        <a:ea typeface="+mn-ea"/>
                        <a:cs typeface="+mn-cs"/>
                      </a:endParaRP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Dev set portion [N (%)]</a:t>
                      </a: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Dev AUC</a:t>
                      </a: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Val set portion [N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ptos" panose="020B0004020202020204" pitchFamily="34" charset="0"/>
                          <a:ea typeface="+mn-ea"/>
                          <a:cs typeface="+mn-cs"/>
                        </a:rPr>
                        <a:t>Val AUC</a:t>
                      </a:r>
                    </a:p>
                  </a:txBody>
                  <a:tcPr/>
                </a:tc>
                <a:extLst>
                  <a:ext uri="{0D108BD9-81ED-4DB2-BD59-A6C34878D82A}">
                    <a16:rowId xmlns:a16="http://schemas.microsoft.com/office/drawing/2014/main" val="3594627659"/>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11%</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114 (68%)</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0.68</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33 (62%)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0.63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3701605576"/>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14%</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82 (49%)</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0.75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23 (43%)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0.81</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877666656"/>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55 (33%)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0.72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14 (26%)</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0.84</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4263247577"/>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4+</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43 (26%)</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0.72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8 (15%)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0.76</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192485999"/>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9%</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35 (21%)</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0.68</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5 (9%)</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0.84</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1261958053"/>
                  </a:ext>
                </a:extLst>
              </a:tr>
            </a:tbl>
          </a:graphicData>
        </a:graphic>
      </p:graphicFrame>
      <p:pic>
        <p:nvPicPr>
          <p:cNvPr id="4" name="Picture 3">
            <a:extLst>
              <a:ext uri="{FF2B5EF4-FFF2-40B4-BE49-F238E27FC236}">
                <a16:creationId xmlns:a16="http://schemas.microsoft.com/office/drawing/2014/main" id="{A88D2C9C-1C4F-57DA-337D-31F196A91008}"/>
              </a:ext>
            </a:extLst>
          </p:cNvPr>
          <p:cNvPicPr>
            <a:picLocks noChangeAspect="1"/>
          </p:cNvPicPr>
          <p:nvPr/>
        </p:nvPicPr>
        <p:blipFill>
          <a:blip r:embed="rId2"/>
          <a:srcRect l="3387"/>
          <a:stretch/>
        </p:blipFill>
        <p:spPr>
          <a:xfrm>
            <a:off x="2775339" y="4408474"/>
            <a:ext cx="2379128" cy="2451638"/>
          </a:xfrm>
          <a:prstGeom prst="rect">
            <a:avLst/>
          </a:prstGeom>
          <a:ln>
            <a:noFill/>
          </a:ln>
        </p:spPr>
      </p:pic>
      <p:pic>
        <p:nvPicPr>
          <p:cNvPr id="8" name="Picture 7">
            <a:extLst>
              <a:ext uri="{FF2B5EF4-FFF2-40B4-BE49-F238E27FC236}">
                <a16:creationId xmlns:a16="http://schemas.microsoft.com/office/drawing/2014/main" id="{E79E9532-9B5A-60E3-FAB2-0678B41DA17D}"/>
              </a:ext>
            </a:extLst>
          </p:cNvPr>
          <p:cNvPicPr>
            <a:picLocks noChangeAspect="1"/>
          </p:cNvPicPr>
          <p:nvPr/>
        </p:nvPicPr>
        <p:blipFill>
          <a:blip r:embed="rId3"/>
          <a:stretch>
            <a:fillRect/>
          </a:stretch>
        </p:blipFill>
        <p:spPr>
          <a:xfrm>
            <a:off x="5154467" y="4436198"/>
            <a:ext cx="2379128" cy="2421803"/>
          </a:xfrm>
          <a:prstGeom prst="rect">
            <a:avLst/>
          </a:prstGeom>
          <a:ln>
            <a:noFill/>
          </a:ln>
        </p:spPr>
      </p:pic>
      <p:pic>
        <p:nvPicPr>
          <p:cNvPr id="11" name="Picture 10">
            <a:extLst>
              <a:ext uri="{FF2B5EF4-FFF2-40B4-BE49-F238E27FC236}">
                <a16:creationId xmlns:a16="http://schemas.microsoft.com/office/drawing/2014/main" id="{3BB76414-2FDE-3244-D3C7-360B46382397}"/>
              </a:ext>
            </a:extLst>
          </p:cNvPr>
          <p:cNvPicPr>
            <a:picLocks noChangeAspect="1"/>
          </p:cNvPicPr>
          <p:nvPr/>
        </p:nvPicPr>
        <p:blipFill>
          <a:blip r:embed="rId4"/>
          <a:stretch>
            <a:fillRect/>
          </a:stretch>
        </p:blipFill>
        <p:spPr>
          <a:xfrm>
            <a:off x="7464728" y="4408474"/>
            <a:ext cx="2363636" cy="2421802"/>
          </a:xfrm>
          <a:prstGeom prst="rect">
            <a:avLst/>
          </a:prstGeom>
        </p:spPr>
      </p:pic>
      <p:pic>
        <p:nvPicPr>
          <p:cNvPr id="19" name="Picture 18">
            <a:extLst>
              <a:ext uri="{FF2B5EF4-FFF2-40B4-BE49-F238E27FC236}">
                <a16:creationId xmlns:a16="http://schemas.microsoft.com/office/drawing/2014/main" id="{99345819-5EEE-44F9-947D-013D24EF853C}"/>
              </a:ext>
            </a:extLst>
          </p:cNvPr>
          <p:cNvPicPr>
            <a:picLocks noChangeAspect="1"/>
          </p:cNvPicPr>
          <p:nvPr/>
        </p:nvPicPr>
        <p:blipFill>
          <a:blip r:embed="rId5"/>
          <a:stretch>
            <a:fillRect/>
          </a:stretch>
        </p:blipFill>
        <p:spPr>
          <a:xfrm>
            <a:off x="324770" y="4416763"/>
            <a:ext cx="2449711" cy="2460672"/>
          </a:xfrm>
          <a:prstGeom prst="rect">
            <a:avLst/>
          </a:prstGeom>
        </p:spPr>
      </p:pic>
      <p:pic>
        <p:nvPicPr>
          <p:cNvPr id="23" name="Picture 22">
            <a:extLst>
              <a:ext uri="{FF2B5EF4-FFF2-40B4-BE49-F238E27FC236}">
                <a16:creationId xmlns:a16="http://schemas.microsoft.com/office/drawing/2014/main" id="{2E49E5AC-DA9A-E04D-A671-4BA8599E9359}"/>
              </a:ext>
            </a:extLst>
          </p:cNvPr>
          <p:cNvPicPr>
            <a:picLocks noChangeAspect="1"/>
          </p:cNvPicPr>
          <p:nvPr/>
        </p:nvPicPr>
        <p:blipFill>
          <a:blip r:embed="rId6"/>
          <a:srcRect l="3852"/>
          <a:stretch/>
        </p:blipFill>
        <p:spPr>
          <a:xfrm>
            <a:off x="9812872" y="4436196"/>
            <a:ext cx="2379128" cy="2421804"/>
          </a:xfrm>
          <a:prstGeom prst="rect">
            <a:avLst/>
          </a:prstGeom>
        </p:spPr>
      </p:pic>
      <p:pic>
        <p:nvPicPr>
          <p:cNvPr id="24" name="Picture 23">
            <a:extLst>
              <a:ext uri="{FF2B5EF4-FFF2-40B4-BE49-F238E27FC236}">
                <a16:creationId xmlns:a16="http://schemas.microsoft.com/office/drawing/2014/main" id="{F6C0B370-B70A-1133-3EA4-35072C82C4C5}"/>
              </a:ext>
            </a:extLst>
          </p:cNvPr>
          <p:cNvPicPr>
            <a:picLocks noChangeAspect="1"/>
          </p:cNvPicPr>
          <p:nvPr/>
        </p:nvPicPr>
        <p:blipFill>
          <a:blip r:embed="rId7"/>
          <a:stretch>
            <a:fillRect/>
          </a:stretch>
        </p:blipFill>
        <p:spPr>
          <a:xfrm>
            <a:off x="545351" y="1289754"/>
            <a:ext cx="3592872" cy="2905814"/>
          </a:xfrm>
          <a:prstGeom prst="rect">
            <a:avLst/>
          </a:prstGeom>
          <a:ln w="28575">
            <a:solidFill>
              <a:schemeClr val="accent1"/>
            </a:solidFill>
          </a:ln>
        </p:spPr>
      </p:pic>
      <p:sp>
        <p:nvSpPr>
          <p:cNvPr id="25" name="Rectangle 24">
            <a:extLst>
              <a:ext uri="{FF2B5EF4-FFF2-40B4-BE49-F238E27FC236}">
                <a16:creationId xmlns:a16="http://schemas.microsoft.com/office/drawing/2014/main" id="{CBAE549B-2CA5-7368-927E-B71557319F97}"/>
              </a:ext>
            </a:extLst>
          </p:cNvPr>
          <p:cNvSpPr/>
          <p:nvPr/>
        </p:nvSpPr>
        <p:spPr>
          <a:xfrm>
            <a:off x="1059519" y="1666240"/>
            <a:ext cx="138112" cy="222948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TextBox 25">
            <a:extLst>
              <a:ext uri="{FF2B5EF4-FFF2-40B4-BE49-F238E27FC236}">
                <a16:creationId xmlns:a16="http://schemas.microsoft.com/office/drawing/2014/main" id="{B0A9281A-20C2-4370-E791-83AA67AFFFED}"/>
              </a:ext>
            </a:extLst>
          </p:cNvPr>
          <p:cNvSpPr txBox="1"/>
          <p:nvPr/>
        </p:nvSpPr>
        <p:spPr>
          <a:xfrm rot="16200000">
            <a:off x="448639" y="2576503"/>
            <a:ext cx="1348446" cy="261610"/>
          </a:xfrm>
          <a:prstGeom prst="rect">
            <a:avLst/>
          </a:prstGeom>
          <a:noFill/>
        </p:spPr>
        <p:txBody>
          <a:bodyPr wrap="none" rtlCol="0">
            <a:spAutoFit/>
          </a:bodyPr>
          <a:lstStyle/>
          <a:p>
            <a:r>
              <a:rPr lang="en-US" sz="1100" dirty="0">
                <a:solidFill>
                  <a:schemeClr val="accent1">
                    <a:lumMod val="40000"/>
                    <a:lumOff val="60000"/>
                  </a:schemeClr>
                </a:solidFill>
              </a:rPr>
              <a:t>Significant aptamers</a:t>
            </a:r>
            <a:endParaRPr lang="en-IL" sz="1100" dirty="0">
              <a:solidFill>
                <a:schemeClr val="accent1">
                  <a:lumMod val="40000"/>
                  <a:lumOff val="60000"/>
                </a:schemeClr>
              </a:solidFill>
            </a:endParaRPr>
          </a:p>
        </p:txBody>
      </p:sp>
    </p:spTree>
    <p:extLst>
      <p:ext uri="{BB962C8B-B14F-4D97-AF65-F5344CB8AC3E}">
        <p14:creationId xmlns:p14="http://schemas.microsoft.com/office/powerpoint/2010/main" val="13000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Label testing – R^2 by number of AEs in 180 days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13</a:t>
            </a:fld>
            <a:endParaRPr lang="en-US" sz="1100" dirty="0">
              <a:latin typeface="Aptos" panose="020B0004020202020204" pitchFamily="34" charset="0"/>
            </a:endParaRPr>
          </a:p>
        </p:txBody>
      </p:sp>
      <p:graphicFrame>
        <p:nvGraphicFramePr>
          <p:cNvPr id="14" name="Table 13">
            <a:extLst>
              <a:ext uri="{FF2B5EF4-FFF2-40B4-BE49-F238E27FC236}">
                <a16:creationId xmlns:a16="http://schemas.microsoft.com/office/drawing/2014/main" id="{6A64C5F7-AFCD-0DE2-BCF5-3815AF4B8144}"/>
              </a:ext>
            </a:extLst>
          </p:cNvPr>
          <p:cNvGraphicFramePr>
            <a:graphicFrameLocks noGrp="1"/>
          </p:cNvGraphicFramePr>
          <p:nvPr>
            <p:extLst>
              <p:ext uri="{D42A27DB-BD31-4B8C-83A1-F6EECF244321}">
                <p14:modId xmlns:p14="http://schemas.microsoft.com/office/powerpoint/2010/main" val="4154960243"/>
              </p:ext>
            </p:extLst>
          </p:nvPr>
        </p:nvGraphicFramePr>
        <p:xfrm>
          <a:off x="6527173" y="1524222"/>
          <a:ext cx="5323753" cy="2677160"/>
        </p:xfrm>
        <a:graphic>
          <a:graphicData uri="http://schemas.openxmlformats.org/drawingml/2006/table">
            <a:tbl>
              <a:tblPr firstRow="1" bandRow="1">
                <a:tableStyleId>{5C22544A-7EE6-4342-B048-85BDC9FD1C3A}</a:tableStyleId>
              </a:tblPr>
              <a:tblGrid>
                <a:gridCol w="900850">
                  <a:extLst>
                    <a:ext uri="{9D8B030D-6E8A-4147-A177-3AD203B41FA5}">
                      <a16:colId xmlns:a16="http://schemas.microsoft.com/office/drawing/2014/main" val="1814029972"/>
                    </a:ext>
                  </a:extLst>
                </a:gridCol>
                <a:gridCol w="1055015">
                  <a:extLst>
                    <a:ext uri="{9D8B030D-6E8A-4147-A177-3AD203B41FA5}">
                      <a16:colId xmlns:a16="http://schemas.microsoft.com/office/drawing/2014/main" val="2567636477"/>
                    </a:ext>
                  </a:extLst>
                </a:gridCol>
                <a:gridCol w="1156435">
                  <a:extLst>
                    <a:ext uri="{9D8B030D-6E8A-4147-A177-3AD203B41FA5}">
                      <a16:colId xmlns:a16="http://schemas.microsoft.com/office/drawing/2014/main" val="3859707663"/>
                    </a:ext>
                  </a:extLst>
                </a:gridCol>
                <a:gridCol w="1101369">
                  <a:extLst>
                    <a:ext uri="{9D8B030D-6E8A-4147-A177-3AD203B41FA5}">
                      <a16:colId xmlns:a16="http://schemas.microsoft.com/office/drawing/2014/main" val="804027831"/>
                    </a:ext>
                  </a:extLst>
                </a:gridCol>
                <a:gridCol w="1110084">
                  <a:extLst>
                    <a:ext uri="{9D8B030D-6E8A-4147-A177-3AD203B41FA5}">
                      <a16:colId xmlns:a16="http://schemas.microsoft.com/office/drawing/2014/main" val="1011918337"/>
                    </a:ext>
                  </a:extLst>
                </a:gridCol>
              </a:tblGrid>
              <a:tr h="370840">
                <a:tc>
                  <a:txBody>
                    <a:bodyPr/>
                    <a:lstStyle/>
                    <a:p>
                      <a:pPr marL="0" marR="0" lvl="0" indent="0" algn="l" defTabSz="457200" rtl="0" eaLnBrk="1" fontAlgn="auto" latinLnBrk="0" hangingPunct="1">
                        <a:lnSpc>
                          <a:spcPct val="100000"/>
                        </a:lnSpc>
                        <a:spcBef>
                          <a:spcPts val="500"/>
                        </a:spcBef>
                        <a:spcAft>
                          <a:spcPts val="0"/>
                        </a:spcAft>
                        <a:buClr>
                          <a:srgbClr val="E85936"/>
                        </a:buClr>
                        <a:buSzPct val="120000"/>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Aptos" panose="020B0004020202020204" pitchFamily="34" charset="0"/>
                          <a:ea typeface="+mn-ea"/>
                          <a:cs typeface="+mn-cs"/>
                        </a:rPr>
                        <a:t>AE count</a:t>
                      </a: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Dev set portion [N (%)]</a:t>
                      </a: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Dev R^2</a:t>
                      </a:r>
                    </a:p>
                  </a:txBody>
                  <a:tcPr/>
                </a:tc>
                <a:tc>
                  <a:txBody>
                    <a:bodyPr/>
                    <a:lstStyle/>
                    <a:p>
                      <a:pPr algn="ctr"/>
                      <a:r>
                        <a:rPr kumimoji="0" lang="en-US" sz="1600" b="1" i="0" u="none" strike="noStrike" kern="1200" cap="none" spc="0" normalizeH="0" baseline="0" dirty="0">
                          <a:ln>
                            <a:noFill/>
                          </a:ln>
                          <a:solidFill>
                            <a:schemeClr val="bg1"/>
                          </a:solidFill>
                          <a:effectLst/>
                          <a:uLnTx/>
                          <a:uFillTx/>
                          <a:latin typeface="Aptos" panose="020B0004020202020204" pitchFamily="34" charset="0"/>
                          <a:ea typeface="+mn-ea"/>
                          <a:cs typeface="+mn-cs"/>
                        </a:rPr>
                        <a:t>Val set portion [N (%)]</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ptos" panose="020B0004020202020204" pitchFamily="34" charset="0"/>
                          <a:ea typeface="+mn-ea"/>
                          <a:cs typeface="+mn-cs"/>
                        </a:rPr>
                        <a:t>Val R^2</a:t>
                      </a:r>
                    </a:p>
                  </a:txBody>
                  <a:tcPr/>
                </a:tc>
                <a:extLst>
                  <a:ext uri="{0D108BD9-81ED-4DB2-BD59-A6C34878D82A}">
                    <a16:rowId xmlns:a16="http://schemas.microsoft.com/office/drawing/2014/main" val="3594627659"/>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114 (68%)</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0.95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33 (62%)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0.77</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3701605576"/>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2+</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82 (49%)</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0.93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23 (43%)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0.90</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877666656"/>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55 (33%)</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0.87</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14 (26%)</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0.96</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4263247577"/>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4+</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43 (26%)</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0.98</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8 (15%)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0.84</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192485999"/>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35 (21%)</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0.95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5 (9%)</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pPr algn="ctr"/>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0.85</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extLst>
                  <a:ext uri="{0D108BD9-81ED-4DB2-BD59-A6C34878D82A}">
                    <a16:rowId xmlns:a16="http://schemas.microsoft.com/office/drawing/2014/main" val="1261958053"/>
                  </a:ext>
                </a:extLst>
              </a:tr>
            </a:tbl>
          </a:graphicData>
        </a:graphic>
      </p:graphicFrame>
      <p:sp>
        <p:nvSpPr>
          <p:cNvPr id="9" name="TextBox 8">
            <a:extLst>
              <a:ext uri="{FF2B5EF4-FFF2-40B4-BE49-F238E27FC236}">
                <a16:creationId xmlns:a16="http://schemas.microsoft.com/office/drawing/2014/main" id="{662294F2-8674-E7FE-F51F-726F14E6AC8B}"/>
              </a:ext>
            </a:extLst>
          </p:cNvPr>
          <p:cNvSpPr txBox="1"/>
          <p:nvPr/>
        </p:nvSpPr>
        <p:spPr>
          <a:xfrm>
            <a:off x="950614" y="1165134"/>
            <a:ext cx="4760278" cy="923330"/>
          </a:xfrm>
          <a:prstGeom prst="rect">
            <a:avLst/>
          </a:prstGeom>
          <a:noFill/>
        </p:spPr>
        <p:txBody>
          <a:bodyPr wrap="none" rtlCol="0">
            <a:spAutoFit/>
          </a:bodyPr>
          <a:lstStyle/>
          <a:p>
            <a:r>
              <a:rPr lang="en-US" dirty="0"/>
              <a:t>R^2 parameters:</a:t>
            </a:r>
          </a:p>
          <a:p>
            <a:r>
              <a:rPr lang="en-US" dirty="0"/>
              <a:t>Data: Dev set (168 patients), Val set (53 patients)</a:t>
            </a:r>
          </a:p>
          <a:p>
            <a:r>
              <a:rPr lang="en-US" dirty="0"/>
              <a:t>Interval: 0.1</a:t>
            </a:r>
          </a:p>
        </p:txBody>
      </p:sp>
      <p:pic>
        <p:nvPicPr>
          <p:cNvPr id="5" name="Picture 4">
            <a:extLst>
              <a:ext uri="{FF2B5EF4-FFF2-40B4-BE49-F238E27FC236}">
                <a16:creationId xmlns:a16="http://schemas.microsoft.com/office/drawing/2014/main" id="{E870C5E4-F2DD-BEA2-5E84-11847219C492}"/>
              </a:ext>
            </a:extLst>
          </p:cNvPr>
          <p:cNvPicPr>
            <a:picLocks noChangeAspect="1"/>
          </p:cNvPicPr>
          <p:nvPr/>
        </p:nvPicPr>
        <p:blipFill>
          <a:blip r:embed="rId2"/>
          <a:stretch>
            <a:fillRect/>
          </a:stretch>
        </p:blipFill>
        <p:spPr>
          <a:xfrm>
            <a:off x="9184629" y="4510728"/>
            <a:ext cx="3007371" cy="2317294"/>
          </a:xfrm>
          <a:prstGeom prst="rect">
            <a:avLst/>
          </a:prstGeom>
        </p:spPr>
      </p:pic>
      <p:pic>
        <p:nvPicPr>
          <p:cNvPr id="10" name="Picture 9">
            <a:extLst>
              <a:ext uri="{FF2B5EF4-FFF2-40B4-BE49-F238E27FC236}">
                <a16:creationId xmlns:a16="http://schemas.microsoft.com/office/drawing/2014/main" id="{A21DC41F-2362-BD94-3B5E-E0B716F2447A}"/>
              </a:ext>
            </a:extLst>
          </p:cNvPr>
          <p:cNvPicPr>
            <a:picLocks noChangeAspect="1"/>
          </p:cNvPicPr>
          <p:nvPr/>
        </p:nvPicPr>
        <p:blipFill>
          <a:blip r:embed="rId3"/>
          <a:stretch>
            <a:fillRect/>
          </a:stretch>
        </p:blipFill>
        <p:spPr>
          <a:xfrm>
            <a:off x="6107412" y="4514781"/>
            <a:ext cx="3077217" cy="2341455"/>
          </a:xfrm>
          <a:prstGeom prst="rect">
            <a:avLst/>
          </a:prstGeom>
        </p:spPr>
      </p:pic>
      <p:pic>
        <p:nvPicPr>
          <p:cNvPr id="13" name="Picture 12">
            <a:extLst>
              <a:ext uri="{FF2B5EF4-FFF2-40B4-BE49-F238E27FC236}">
                <a16:creationId xmlns:a16="http://schemas.microsoft.com/office/drawing/2014/main" id="{B3F8FC4B-859D-F5EC-A0EA-C91EC8BD91E2}"/>
              </a:ext>
            </a:extLst>
          </p:cNvPr>
          <p:cNvPicPr>
            <a:picLocks noChangeAspect="1"/>
          </p:cNvPicPr>
          <p:nvPr/>
        </p:nvPicPr>
        <p:blipFill>
          <a:blip r:embed="rId4"/>
          <a:stretch>
            <a:fillRect/>
          </a:stretch>
        </p:blipFill>
        <p:spPr>
          <a:xfrm>
            <a:off x="3030193" y="4480751"/>
            <a:ext cx="3077217" cy="2377249"/>
          </a:xfrm>
          <a:prstGeom prst="rect">
            <a:avLst/>
          </a:prstGeom>
        </p:spPr>
      </p:pic>
      <p:pic>
        <p:nvPicPr>
          <p:cNvPr id="18" name="Picture 17">
            <a:extLst>
              <a:ext uri="{FF2B5EF4-FFF2-40B4-BE49-F238E27FC236}">
                <a16:creationId xmlns:a16="http://schemas.microsoft.com/office/drawing/2014/main" id="{1D72EB41-D14A-7FF9-AFD7-6D8E3AAF9951}"/>
              </a:ext>
            </a:extLst>
          </p:cNvPr>
          <p:cNvPicPr>
            <a:picLocks noChangeAspect="1"/>
          </p:cNvPicPr>
          <p:nvPr/>
        </p:nvPicPr>
        <p:blipFill>
          <a:blip r:embed="rId5"/>
          <a:stretch>
            <a:fillRect/>
          </a:stretch>
        </p:blipFill>
        <p:spPr>
          <a:xfrm>
            <a:off x="3030191" y="2188132"/>
            <a:ext cx="3077216" cy="2415357"/>
          </a:xfrm>
          <a:prstGeom prst="rect">
            <a:avLst/>
          </a:prstGeom>
        </p:spPr>
      </p:pic>
      <p:pic>
        <p:nvPicPr>
          <p:cNvPr id="21" name="Picture 20">
            <a:extLst>
              <a:ext uri="{FF2B5EF4-FFF2-40B4-BE49-F238E27FC236}">
                <a16:creationId xmlns:a16="http://schemas.microsoft.com/office/drawing/2014/main" id="{01411758-B240-F689-47AC-18F6087FBCDC}"/>
              </a:ext>
            </a:extLst>
          </p:cNvPr>
          <p:cNvPicPr>
            <a:picLocks noChangeAspect="1"/>
          </p:cNvPicPr>
          <p:nvPr/>
        </p:nvPicPr>
        <p:blipFill>
          <a:blip r:embed="rId6"/>
          <a:stretch>
            <a:fillRect/>
          </a:stretch>
        </p:blipFill>
        <p:spPr>
          <a:xfrm>
            <a:off x="0" y="2253841"/>
            <a:ext cx="3120680" cy="2377249"/>
          </a:xfrm>
          <a:prstGeom prst="rect">
            <a:avLst/>
          </a:prstGeom>
        </p:spPr>
      </p:pic>
    </p:spTree>
    <p:extLst>
      <p:ext uri="{BB962C8B-B14F-4D97-AF65-F5344CB8AC3E}">
        <p14:creationId xmlns:p14="http://schemas.microsoft.com/office/powerpoint/2010/main" val="219521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t>AE types breakdown by number of AE’s per patient</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14</a:t>
            </a:fld>
            <a:endParaRPr lang="en-US" sz="1100" dirty="0">
              <a:latin typeface="Aptos" panose="020B0004020202020204" pitchFamily="34" charset="0"/>
            </a:endParaRPr>
          </a:p>
        </p:txBody>
      </p:sp>
      <p:pic>
        <p:nvPicPr>
          <p:cNvPr id="8" name="Picture Placeholder 7">
            <a:extLst>
              <a:ext uri="{FF2B5EF4-FFF2-40B4-BE49-F238E27FC236}">
                <a16:creationId xmlns:a16="http://schemas.microsoft.com/office/drawing/2014/main" id="{E93AEC83-0E92-E9B0-2645-42CE6871D8F7}"/>
              </a:ext>
            </a:extLst>
          </p:cNvPr>
          <p:cNvPicPr>
            <a:picLocks noGrp="1" noChangeAspect="1"/>
          </p:cNvPicPr>
          <p:nvPr>
            <p:ph type="pic" sz="quarter" idx="11"/>
          </p:nvPr>
        </p:nvPicPr>
        <p:blipFill>
          <a:blip r:embed="rId2"/>
          <a:srcRect t="2071" b="891"/>
          <a:stretch/>
        </p:blipFill>
        <p:spPr>
          <a:xfrm>
            <a:off x="190122" y="1285129"/>
            <a:ext cx="3461297" cy="2327204"/>
          </a:xfrm>
        </p:spPr>
      </p:pic>
      <p:pic>
        <p:nvPicPr>
          <p:cNvPr id="9" name="Picture Placeholder 8">
            <a:extLst>
              <a:ext uri="{FF2B5EF4-FFF2-40B4-BE49-F238E27FC236}">
                <a16:creationId xmlns:a16="http://schemas.microsoft.com/office/drawing/2014/main" id="{F6AC12BC-F6E8-5ABD-1896-3D15240A4544}"/>
              </a:ext>
            </a:extLst>
          </p:cNvPr>
          <p:cNvPicPr>
            <a:picLocks noChangeAspect="1"/>
          </p:cNvPicPr>
          <p:nvPr/>
        </p:nvPicPr>
        <p:blipFill>
          <a:blip r:embed="rId3"/>
          <a:srcRect t="1358" b="1191"/>
          <a:stretch/>
        </p:blipFill>
        <p:spPr>
          <a:xfrm>
            <a:off x="3847834" y="1285129"/>
            <a:ext cx="3291663" cy="2327204"/>
          </a:xfrm>
          <a:prstGeom prst="roundRect">
            <a:avLst>
              <a:gd name="adj" fmla="val 6800"/>
            </a:avLst>
          </a:prstGeom>
          <a:solidFill>
            <a:schemeClr val="bg1"/>
          </a:solidFill>
          <a:effectLst>
            <a:outerShdw blurRad="596580" dist="38100" dir="5400000" algn="t" rotWithShape="0">
              <a:schemeClr val="accent2">
                <a:alpha val="18000"/>
              </a:schemeClr>
            </a:outerShdw>
          </a:effectLst>
        </p:spPr>
      </p:pic>
      <p:pic>
        <p:nvPicPr>
          <p:cNvPr id="10" name="Picture Placeholder 7">
            <a:extLst>
              <a:ext uri="{FF2B5EF4-FFF2-40B4-BE49-F238E27FC236}">
                <a16:creationId xmlns:a16="http://schemas.microsoft.com/office/drawing/2014/main" id="{7A661BB1-A405-06DC-28FF-89A8D97D01D9}"/>
              </a:ext>
            </a:extLst>
          </p:cNvPr>
          <p:cNvPicPr>
            <a:picLocks noChangeAspect="1"/>
          </p:cNvPicPr>
          <p:nvPr/>
        </p:nvPicPr>
        <p:blipFill>
          <a:blip r:embed="rId4"/>
          <a:srcRect t="2603" b="1688"/>
          <a:stretch/>
        </p:blipFill>
        <p:spPr>
          <a:xfrm>
            <a:off x="7335912" y="1285129"/>
            <a:ext cx="3317463" cy="2327204"/>
          </a:xfrm>
          <a:prstGeom prst="roundRect">
            <a:avLst>
              <a:gd name="adj" fmla="val 6800"/>
            </a:avLst>
          </a:prstGeom>
          <a:solidFill>
            <a:schemeClr val="bg1"/>
          </a:solidFill>
          <a:effectLst>
            <a:outerShdw blurRad="596580" dist="38100" dir="5400000" algn="t" rotWithShape="0">
              <a:schemeClr val="accent2">
                <a:alpha val="18000"/>
              </a:schemeClr>
            </a:outerShdw>
          </a:effectLst>
        </p:spPr>
      </p:pic>
      <p:pic>
        <p:nvPicPr>
          <p:cNvPr id="11" name="Picture Placeholder 5">
            <a:extLst>
              <a:ext uri="{FF2B5EF4-FFF2-40B4-BE49-F238E27FC236}">
                <a16:creationId xmlns:a16="http://schemas.microsoft.com/office/drawing/2014/main" id="{74959AE4-0898-743F-2F51-E3D35BDA33BB}"/>
              </a:ext>
            </a:extLst>
          </p:cNvPr>
          <p:cNvPicPr>
            <a:picLocks noChangeAspect="1"/>
          </p:cNvPicPr>
          <p:nvPr/>
        </p:nvPicPr>
        <p:blipFill>
          <a:blip r:embed="rId5"/>
          <a:srcRect t="780" b="906"/>
          <a:stretch/>
        </p:blipFill>
        <p:spPr>
          <a:xfrm>
            <a:off x="190122" y="3984046"/>
            <a:ext cx="3461297" cy="2394187"/>
          </a:xfrm>
          <a:prstGeom prst="roundRect">
            <a:avLst>
              <a:gd name="adj" fmla="val 6800"/>
            </a:avLst>
          </a:prstGeom>
          <a:solidFill>
            <a:schemeClr val="bg1"/>
          </a:solidFill>
          <a:effectLst>
            <a:outerShdw blurRad="596580" dist="38100" dir="5400000" algn="t" rotWithShape="0">
              <a:schemeClr val="accent2">
                <a:alpha val="18000"/>
              </a:schemeClr>
            </a:outerShdw>
          </a:effectLst>
        </p:spPr>
      </p:pic>
      <p:pic>
        <p:nvPicPr>
          <p:cNvPr id="12" name="Picture Placeholder 5">
            <a:extLst>
              <a:ext uri="{FF2B5EF4-FFF2-40B4-BE49-F238E27FC236}">
                <a16:creationId xmlns:a16="http://schemas.microsoft.com/office/drawing/2014/main" id="{5C08E0F1-AF67-EAE3-7BAF-CED71070445E}"/>
              </a:ext>
            </a:extLst>
          </p:cNvPr>
          <p:cNvPicPr>
            <a:picLocks noChangeAspect="1"/>
          </p:cNvPicPr>
          <p:nvPr/>
        </p:nvPicPr>
        <p:blipFill>
          <a:blip r:embed="rId6"/>
          <a:srcRect t="1963" b="998"/>
          <a:stretch/>
        </p:blipFill>
        <p:spPr>
          <a:xfrm>
            <a:off x="3859760" y="3984046"/>
            <a:ext cx="3522615" cy="2394187"/>
          </a:xfrm>
          <a:prstGeom prst="roundRect">
            <a:avLst>
              <a:gd name="adj" fmla="val 6800"/>
            </a:avLst>
          </a:prstGeom>
          <a:solidFill>
            <a:schemeClr val="bg1"/>
          </a:solidFill>
          <a:effectLst>
            <a:outerShdw blurRad="596580" dist="38100" dir="5400000" algn="t" rotWithShape="0">
              <a:schemeClr val="accent2">
                <a:alpha val="18000"/>
              </a:schemeClr>
            </a:outerShdw>
          </a:effectLst>
        </p:spPr>
      </p:pic>
      <p:sp>
        <p:nvSpPr>
          <p:cNvPr id="13" name="TextBox 12">
            <a:extLst>
              <a:ext uri="{FF2B5EF4-FFF2-40B4-BE49-F238E27FC236}">
                <a16:creationId xmlns:a16="http://schemas.microsoft.com/office/drawing/2014/main" id="{D568C7E8-7218-AADD-5FD2-68B255047A81}"/>
              </a:ext>
            </a:extLst>
          </p:cNvPr>
          <p:cNvSpPr txBox="1"/>
          <p:nvPr/>
        </p:nvSpPr>
        <p:spPr>
          <a:xfrm>
            <a:off x="2580727" y="1285129"/>
            <a:ext cx="1240325" cy="646331"/>
          </a:xfrm>
          <a:prstGeom prst="rect">
            <a:avLst/>
          </a:prstGeom>
          <a:noFill/>
        </p:spPr>
        <p:txBody>
          <a:bodyPr wrap="square" rtlCol="0">
            <a:spAutoFit/>
          </a:bodyPr>
          <a:lstStyle/>
          <a:p>
            <a:r>
              <a:rPr lang="en-US" dirty="0"/>
              <a:t>1+ AE’s </a:t>
            </a:r>
          </a:p>
          <a:p>
            <a:r>
              <a:rPr lang="en-US" dirty="0"/>
              <a:t>per patient</a:t>
            </a:r>
            <a:endParaRPr lang="en-IL" dirty="0"/>
          </a:p>
        </p:txBody>
      </p:sp>
      <p:sp>
        <p:nvSpPr>
          <p:cNvPr id="14" name="TextBox 13">
            <a:extLst>
              <a:ext uri="{FF2B5EF4-FFF2-40B4-BE49-F238E27FC236}">
                <a16:creationId xmlns:a16="http://schemas.microsoft.com/office/drawing/2014/main" id="{7C3214D9-D559-4EE7-C6B0-62C8A2F720E4}"/>
              </a:ext>
            </a:extLst>
          </p:cNvPr>
          <p:cNvSpPr txBox="1"/>
          <p:nvPr/>
        </p:nvSpPr>
        <p:spPr>
          <a:xfrm>
            <a:off x="6068805" y="1201056"/>
            <a:ext cx="1240325" cy="646331"/>
          </a:xfrm>
          <a:prstGeom prst="rect">
            <a:avLst/>
          </a:prstGeom>
          <a:noFill/>
        </p:spPr>
        <p:txBody>
          <a:bodyPr wrap="square" rtlCol="0">
            <a:spAutoFit/>
          </a:bodyPr>
          <a:lstStyle/>
          <a:p>
            <a:r>
              <a:rPr lang="en-US" dirty="0"/>
              <a:t>2+ AE’s </a:t>
            </a:r>
          </a:p>
          <a:p>
            <a:r>
              <a:rPr lang="en-US" dirty="0"/>
              <a:t>per patient</a:t>
            </a:r>
            <a:endParaRPr lang="en-IL" dirty="0"/>
          </a:p>
        </p:txBody>
      </p:sp>
      <p:sp>
        <p:nvSpPr>
          <p:cNvPr id="16" name="TextBox 15">
            <a:extLst>
              <a:ext uri="{FF2B5EF4-FFF2-40B4-BE49-F238E27FC236}">
                <a16:creationId xmlns:a16="http://schemas.microsoft.com/office/drawing/2014/main" id="{AEB40BF6-5471-AD24-2EDC-31FCC52A9CEA}"/>
              </a:ext>
            </a:extLst>
          </p:cNvPr>
          <p:cNvSpPr txBox="1"/>
          <p:nvPr/>
        </p:nvSpPr>
        <p:spPr>
          <a:xfrm>
            <a:off x="9682699" y="1239919"/>
            <a:ext cx="1240325" cy="646331"/>
          </a:xfrm>
          <a:prstGeom prst="rect">
            <a:avLst/>
          </a:prstGeom>
          <a:noFill/>
        </p:spPr>
        <p:txBody>
          <a:bodyPr wrap="square" rtlCol="0">
            <a:spAutoFit/>
          </a:bodyPr>
          <a:lstStyle/>
          <a:p>
            <a:r>
              <a:rPr lang="en-US" dirty="0"/>
              <a:t>3+ AE’s </a:t>
            </a:r>
          </a:p>
          <a:p>
            <a:r>
              <a:rPr lang="en-US" dirty="0"/>
              <a:t>per patient</a:t>
            </a:r>
            <a:endParaRPr lang="en-IL" dirty="0"/>
          </a:p>
        </p:txBody>
      </p:sp>
      <p:sp>
        <p:nvSpPr>
          <p:cNvPr id="17" name="TextBox 16">
            <a:extLst>
              <a:ext uri="{FF2B5EF4-FFF2-40B4-BE49-F238E27FC236}">
                <a16:creationId xmlns:a16="http://schemas.microsoft.com/office/drawing/2014/main" id="{933E19E6-A55A-6721-3ECD-C63BE996FE44}"/>
              </a:ext>
            </a:extLst>
          </p:cNvPr>
          <p:cNvSpPr txBox="1"/>
          <p:nvPr/>
        </p:nvSpPr>
        <p:spPr>
          <a:xfrm>
            <a:off x="2629980" y="3910098"/>
            <a:ext cx="1240325" cy="646331"/>
          </a:xfrm>
          <a:prstGeom prst="rect">
            <a:avLst/>
          </a:prstGeom>
          <a:noFill/>
        </p:spPr>
        <p:txBody>
          <a:bodyPr wrap="square" rtlCol="0">
            <a:spAutoFit/>
          </a:bodyPr>
          <a:lstStyle/>
          <a:p>
            <a:r>
              <a:rPr lang="en-US" dirty="0"/>
              <a:t>4+ AE’s </a:t>
            </a:r>
          </a:p>
          <a:p>
            <a:r>
              <a:rPr lang="en-US" dirty="0"/>
              <a:t>per patient</a:t>
            </a:r>
            <a:endParaRPr lang="en-IL" dirty="0"/>
          </a:p>
        </p:txBody>
      </p:sp>
      <p:sp>
        <p:nvSpPr>
          <p:cNvPr id="18" name="TextBox 17">
            <a:extLst>
              <a:ext uri="{FF2B5EF4-FFF2-40B4-BE49-F238E27FC236}">
                <a16:creationId xmlns:a16="http://schemas.microsoft.com/office/drawing/2014/main" id="{F453C4D1-79A7-CBC8-4154-536E93180994}"/>
              </a:ext>
            </a:extLst>
          </p:cNvPr>
          <p:cNvSpPr txBox="1"/>
          <p:nvPr/>
        </p:nvSpPr>
        <p:spPr>
          <a:xfrm>
            <a:off x="6519334" y="3984046"/>
            <a:ext cx="1240325" cy="646331"/>
          </a:xfrm>
          <a:prstGeom prst="rect">
            <a:avLst/>
          </a:prstGeom>
          <a:noFill/>
        </p:spPr>
        <p:txBody>
          <a:bodyPr wrap="square" rtlCol="0">
            <a:spAutoFit/>
          </a:bodyPr>
          <a:lstStyle/>
          <a:p>
            <a:r>
              <a:rPr lang="en-US" dirty="0"/>
              <a:t>5+ AE’s </a:t>
            </a:r>
          </a:p>
          <a:p>
            <a:r>
              <a:rPr lang="en-US" dirty="0"/>
              <a:t>per patient</a:t>
            </a:r>
            <a:endParaRPr lang="en-IL" dirty="0"/>
          </a:p>
        </p:txBody>
      </p:sp>
    </p:spTree>
    <p:extLst>
      <p:ext uri="{BB962C8B-B14F-4D97-AF65-F5344CB8AC3E}">
        <p14:creationId xmlns:p14="http://schemas.microsoft.com/office/powerpoint/2010/main" val="616314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AE categories breakdown </a:t>
            </a:r>
            <a:r>
              <a:rPr lang="en-US" dirty="0"/>
              <a:t>by number of AE’s per patient</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15</a:t>
            </a:fld>
            <a:endParaRPr lang="en-US" sz="1100" dirty="0">
              <a:latin typeface="Aptos" panose="020B0004020202020204" pitchFamily="34" charset="0"/>
            </a:endParaRPr>
          </a:p>
        </p:txBody>
      </p:sp>
      <p:pic>
        <p:nvPicPr>
          <p:cNvPr id="4" name="Picture 3">
            <a:extLst>
              <a:ext uri="{FF2B5EF4-FFF2-40B4-BE49-F238E27FC236}">
                <a16:creationId xmlns:a16="http://schemas.microsoft.com/office/drawing/2014/main" id="{569CAD7D-4D5B-FBBF-67C5-556E561EF675}"/>
              </a:ext>
            </a:extLst>
          </p:cNvPr>
          <p:cNvPicPr>
            <a:picLocks noChangeAspect="1"/>
          </p:cNvPicPr>
          <p:nvPr/>
        </p:nvPicPr>
        <p:blipFill>
          <a:blip r:embed="rId2"/>
          <a:stretch>
            <a:fillRect/>
          </a:stretch>
        </p:blipFill>
        <p:spPr>
          <a:xfrm>
            <a:off x="0" y="658723"/>
            <a:ext cx="3482866" cy="2893852"/>
          </a:xfrm>
          <a:prstGeom prst="rect">
            <a:avLst/>
          </a:prstGeom>
        </p:spPr>
      </p:pic>
      <p:pic>
        <p:nvPicPr>
          <p:cNvPr id="5" name="Picture 4">
            <a:extLst>
              <a:ext uri="{FF2B5EF4-FFF2-40B4-BE49-F238E27FC236}">
                <a16:creationId xmlns:a16="http://schemas.microsoft.com/office/drawing/2014/main" id="{A1DBFCE6-0EF5-FED7-C711-F9EE80202174}"/>
              </a:ext>
            </a:extLst>
          </p:cNvPr>
          <p:cNvPicPr>
            <a:picLocks noChangeAspect="1"/>
          </p:cNvPicPr>
          <p:nvPr/>
        </p:nvPicPr>
        <p:blipFill>
          <a:blip r:embed="rId3"/>
          <a:stretch>
            <a:fillRect/>
          </a:stretch>
        </p:blipFill>
        <p:spPr>
          <a:xfrm>
            <a:off x="3482865" y="665609"/>
            <a:ext cx="3613443" cy="2886966"/>
          </a:xfrm>
          <a:prstGeom prst="rect">
            <a:avLst/>
          </a:prstGeom>
        </p:spPr>
      </p:pic>
      <p:pic>
        <p:nvPicPr>
          <p:cNvPr id="8" name="Picture 7">
            <a:extLst>
              <a:ext uri="{FF2B5EF4-FFF2-40B4-BE49-F238E27FC236}">
                <a16:creationId xmlns:a16="http://schemas.microsoft.com/office/drawing/2014/main" id="{B991E0AC-63C4-9132-685E-7C27DBE2891D}"/>
              </a:ext>
            </a:extLst>
          </p:cNvPr>
          <p:cNvPicPr>
            <a:picLocks noChangeAspect="1"/>
          </p:cNvPicPr>
          <p:nvPr/>
        </p:nvPicPr>
        <p:blipFill>
          <a:blip r:embed="rId4"/>
          <a:stretch>
            <a:fillRect/>
          </a:stretch>
        </p:blipFill>
        <p:spPr>
          <a:xfrm>
            <a:off x="7096308" y="665609"/>
            <a:ext cx="3534267" cy="2886966"/>
          </a:xfrm>
          <a:prstGeom prst="rect">
            <a:avLst/>
          </a:prstGeom>
        </p:spPr>
      </p:pic>
      <p:pic>
        <p:nvPicPr>
          <p:cNvPr id="10" name="Picture 9">
            <a:extLst>
              <a:ext uri="{FF2B5EF4-FFF2-40B4-BE49-F238E27FC236}">
                <a16:creationId xmlns:a16="http://schemas.microsoft.com/office/drawing/2014/main" id="{7CA1C294-39BD-CAAA-9981-9870016FA36B}"/>
              </a:ext>
            </a:extLst>
          </p:cNvPr>
          <p:cNvPicPr>
            <a:picLocks noChangeAspect="1"/>
          </p:cNvPicPr>
          <p:nvPr/>
        </p:nvPicPr>
        <p:blipFill>
          <a:blip r:embed="rId5"/>
          <a:stretch>
            <a:fillRect/>
          </a:stretch>
        </p:blipFill>
        <p:spPr>
          <a:xfrm>
            <a:off x="0" y="3943009"/>
            <a:ext cx="3482865" cy="2855321"/>
          </a:xfrm>
          <a:prstGeom prst="rect">
            <a:avLst/>
          </a:prstGeom>
        </p:spPr>
      </p:pic>
      <p:pic>
        <p:nvPicPr>
          <p:cNvPr id="12" name="Picture 11">
            <a:extLst>
              <a:ext uri="{FF2B5EF4-FFF2-40B4-BE49-F238E27FC236}">
                <a16:creationId xmlns:a16="http://schemas.microsoft.com/office/drawing/2014/main" id="{65D6D008-34A2-3F60-CD82-B596280BEA81}"/>
              </a:ext>
            </a:extLst>
          </p:cNvPr>
          <p:cNvPicPr>
            <a:picLocks noChangeAspect="1"/>
          </p:cNvPicPr>
          <p:nvPr/>
        </p:nvPicPr>
        <p:blipFill>
          <a:blip r:embed="rId6"/>
          <a:stretch>
            <a:fillRect/>
          </a:stretch>
        </p:blipFill>
        <p:spPr>
          <a:xfrm>
            <a:off x="3482864" y="3930456"/>
            <a:ext cx="3482865" cy="2867873"/>
          </a:xfrm>
          <a:prstGeom prst="rect">
            <a:avLst/>
          </a:prstGeom>
        </p:spPr>
      </p:pic>
    </p:spTree>
    <p:extLst>
      <p:ext uri="{BB962C8B-B14F-4D97-AF65-F5344CB8AC3E}">
        <p14:creationId xmlns:p14="http://schemas.microsoft.com/office/powerpoint/2010/main" val="3578747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AE categories count </a:t>
            </a:r>
            <a:r>
              <a:rPr lang="en-US" dirty="0"/>
              <a:t>by number of AE’s per patient</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16</a:t>
            </a:fld>
            <a:endParaRPr lang="en-US" sz="1100" dirty="0">
              <a:latin typeface="Aptos" panose="020B0004020202020204" pitchFamily="34" charset="0"/>
            </a:endParaRPr>
          </a:p>
        </p:txBody>
      </p:sp>
      <p:pic>
        <p:nvPicPr>
          <p:cNvPr id="16" name="Picture 15">
            <a:extLst>
              <a:ext uri="{FF2B5EF4-FFF2-40B4-BE49-F238E27FC236}">
                <a16:creationId xmlns:a16="http://schemas.microsoft.com/office/drawing/2014/main" id="{6A132BAB-7935-ECC6-F7C1-6F14256DBD2F}"/>
              </a:ext>
            </a:extLst>
          </p:cNvPr>
          <p:cNvPicPr>
            <a:picLocks noChangeAspect="1"/>
          </p:cNvPicPr>
          <p:nvPr/>
        </p:nvPicPr>
        <p:blipFill>
          <a:blip r:embed="rId2"/>
          <a:stretch>
            <a:fillRect/>
          </a:stretch>
        </p:blipFill>
        <p:spPr>
          <a:xfrm>
            <a:off x="2165771" y="1246561"/>
            <a:ext cx="7312143" cy="5314234"/>
          </a:xfrm>
          <a:prstGeom prst="rect">
            <a:avLst/>
          </a:prstGeom>
        </p:spPr>
      </p:pic>
    </p:spTree>
    <p:extLst>
      <p:ext uri="{BB962C8B-B14F-4D97-AF65-F5344CB8AC3E}">
        <p14:creationId xmlns:p14="http://schemas.microsoft.com/office/powerpoint/2010/main" val="442271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Treatment type </a:t>
            </a:r>
            <a:r>
              <a:rPr lang="en-US" dirty="0"/>
              <a:t>by number of AE’s per patient</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17</a:t>
            </a:fld>
            <a:endParaRPr lang="en-US" sz="1100" dirty="0">
              <a:latin typeface="Aptos" panose="020B0004020202020204" pitchFamily="34" charset="0"/>
            </a:endParaRPr>
          </a:p>
        </p:txBody>
      </p:sp>
      <p:pic>
        <p:nvPicPr>
          <p:cNvPr id="5" name="Picture 4">
            <a:extLst>
              <a:ext uri="{FF2B5EF4-FFF2-40B4-BE49-F238E27FC236}">
                <a16:creationId xmlns:a16="http://schemas.microsoft.com/office/drawing/2014/main" id="{CE2538BA-E567-027E-5002-260529FD0D67}"/>
              </a:ext>
            </a:extLst>
          </p:cNvPr>
          <p:cNvPicPr>
            <a:picLocks noChangeAspect="1"/>
          </p:cNvPicPr>
          <p:nvPr/>
        </p:nvPicPr>
        <p:blipFill>
          <a:blip r:embed="rId2"/>
          <a:stretch>
            <a:fillRect/>
          </a:stretch>
        </p:blipFill>
        <p:spPr>
          <a:xfrm>
            <a:off x="3268301" y="1469898"/>
            <a:ext cx="6329881" cy="4736267"/>
          </a:xfrm>
          <a:prstGeom prst="rect">
            <a:avLst/>
          </a:prstGeom>
        </p:spPr>
      </p:pic>
    </p:spTree>
    <p:extLst>
      <p:ext uri="{BB962C8B-B14F-4D97-AF65-F5344CB8AC3E}">
        <p14:creationId xmlns:p14="http://schemas.microsoft.com/office/powerpoint/2010/main" val="323173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375A-B221-5A1F-37E7-828D4B37F67E}"/>
              </a:ext>
            </a:extLst>
          </p:cNvPr>
          <p:cNvSpPr>
            <a:spLocks noGrp="1"/>
          </p:cNvSpPr>
          <p:nvPr>
            <p:ph type="title"/>
          </p:nvPr>
        </p:nvSpPr>
        <p:spPr/>
        <p:txBody>
          <a:bodyPr/>
          <a:lstStyle/>
          <a:p>
            <a:r>
              <a:rPr lang="en-US" dirty="0">
                <a:latin typeface="Aptos" panose="020B0004020202020204" pitchFamily="34" charset="0"/>
              </a:rPr>
              <a:t>Systemic AE’s</a:t>
            </a:r>
            <a:endParaRPr lang="en-IL" dirty="0">
              <a:latin typeface="Aptos" panose="020B0004020202020204" pitchFamily="34" charset="0"/>
            </a:endParaRPr>
          </a:p>
        </p:txBody>
      </p:sp>
      <p:sp>
        <p:nvSpPr>
          <p:cNvPr id="3" name="Slide Number Placeholder 2">
            <a:extLst>
              <a:ext uri="{FF2B5EF4-FFF2-40B4-BE49-F238E27FC236}">
                <a16:creationId xmlns:a16="http://schemas.microsoft.com/office/drawing/2014/main" id="{10B19E8C-8EC4-2D9D-7303-6EA84DBB85BE}"/>
              </a:ext>
            </a:extLst>
          </p:cNvPr>
          <p:cNvSpPr>
            <a:spLocks noGrp="1"/>
          </p:cNvSpPr>
          <p:nvPr>
            <p:ph type="sldNum" sz="quarter" idx="10"/>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18</a:t>
            </a:fld>
            <a:endParaRPr lang="en-US" sz="1100" dirty="0">
              <a:latin typeface="Aptos" panose="020B0004020202020204" pitchFamily="34" charset="0"/>
            </a:endParaRPr>
          </a:p>
        </p:txBody>
      </p:sp>
    </p:spTree>
    <p:extLst>
      <p:ext uri="{BB962C8B-B14F-4D97-AF65-F5344CB8AC3E}">
        <p14:creationId xmlns:p14="http://schemas.microsoft.com/office/powerpoint/2010/main" val="4277480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Systemic AE prediction – </a:t>
            </a:r>
            <a:r>
              <a:rPr lang="en-US" dirty="0" err="1">
                <a:latin typeface="Aptos" panose="020B0004020202020204" pitchFamily="34" charset="0"/>
              </a:rPr>
              <a:t>Dev</a:t>
            </a:r>
            <a:r>
              <a:rPr lang="en-US" dirty="0" err="1"/>
              <a:t>,Val</a:t>
            </a:r>
            <a:r>
              <a:rPr lang="en-US" dirty="0">
                <a:latin typeface="Aptos" panose="020B0004020202020204" pitchFamily="34" charset="0"/>
              </a:rPr>
              <a:t> sets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19</a:t>
            </a:fld>
            <a:endParaRPr lang="en-US" sz="1100" dirty="0">
              <a:latin typeface="Aptos" panose="020B0004020202020204" pitchFamily="34" charset="0"/>
            </a:endParaRPr>
          </a:p>
        </p:txBody>
      </p:sp>
      <p:sp>
        <p:nvSpPr>
          <p:cNvPr id="15" name="Text Placeholder 4">
            <a:extLst>
              <a:ext uri="{FF2B5EF4-FFF2-40B4-BE49-F238E27FC236}">
                <a16:creationId xmlns:a16="http://schemas.microsoft.com/office/drawing/2014/main" id="{B108A1B3-478C-42EB-78B3-986295F20C5C}"/>
              </a:ext>
            </a:extLst>
          </p:cNvPr>
          <p:cNvSpPr txBox="1">
            <a:spLocks/>
          </p:cNvSpPr>
          <p:nvPr/>
        </p:nvSpPr>
        <p:spPr>
          <a:xfrm>
            <a:off x="1" y="2459095"/>
            <a:ext cx="5774266" cy="3306033"/>
          </a:xfrm>
          <a:prstGeom prst="rect">
            <a:avLst/>
          </a:prstGeom>
        </p:spPr>
        <p:txBody>
          <a:bodyPr vert="horz" wrap="square" lIns="91440" tIns="45720" rIns="91440" bIns="45720" rtlCol="0">
            <a:spAutoFit/>
          </a:bodyPr>
          <a:lst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Dev set AUC: 0.74</a:t>
            </a:r>
          </a:p>
          <a:p>
            <a:r>
              <a:rPr lang="en-US" dirty="0"/>
              <a:t>Dev set R^2: 0.81</a:t>
            </a:r>
          </a:p>
          <a:p>
            <a:pPr lvl="1"/>
            <a:r>
              <a:rPr lang="en-US" dirty="0"/>
              <a:t>61 True vs. 107 False </a:t>
            </a:r>
          </a:p>
          <a:p>
            <a:endParaRPr lang="en-US" dirty="0"/>
          </a:p>
          <a:p>
            <a:r>
              <a:rPr lang="en-US" dirty="0"/>
              <a:t>Val set AUC: 0.79</a:t>
            </a:r>
          </a:p>
          <a:p>
            <a:r>
              <a:rPr lang="en-US" dirty="0"/>
              <a:t>Val set R^2: 0.70</a:t>
            </a:r>
          </a:p>
          <a:p>
            <a:pPr lvl="1"/>
            <a:r>
              <a:rPr lang="en-US" dirty="0"/>
              <a:t>17 True vs. 36 False</a:t>
            </a:r>
          </a:p>
          <a:p>
            <a:pPr lvl="1"/>
            <a:endParaRPr lang="en-US" dirty="0"/>
          </a:p>
          <a:p>
            <a:pPr lvl="1"/>
            <a:endParaRPr lang="en-US" dirty="0"/>
          </a:p>
          <a:p>
            <a:endParaRPr lang="en-IL" dirty="0"/>
          </a:p>
        </p:txBody>
      </p:sp>
      <p:pic>
        <p:nvPicPr>
          <p:cNvPr id="8" name="Picture 7">
            <a:extLst>
              <a:ext uri="{FF2B5EF4-FFF2-40B4-BE49-F238E27FC236}">
                <a16:creationId xmlns:a16="http://schemas.microsoft.com/office/drawing/2014/main" id="{939B0A24-3F3F-A643-9EDE-6E9F0538E0C9}"/>
              </a:ext>
            </a:extLst>
          </p:cNvPr>
          <p:cNvPicPr>
            <a:picLocks noChangeAspect="1"/>
          </p:cNvPicPr>
          <p:nvPr/>
        </p:nvPicPr>
        <p:blipFill>
          <a:blip r:embed="rId2"/>
          <a:stretch>
            <a:fillRect/>
          </a:stretch>
        </p:blipFill>
        <p:spPr>
          <a:xfrm>
            <a:off x="7154213" y="1947215"/>
            <a:ext cx="4673840" cy="4216617"/>
          </a:xfrm>
          <a:prstGeom prst="rect">
            <a:avLst/>
          </a:prstGeom>
        </p:spPr>
      </p:pic>
      <p:pic>
        <p:nvPicPr>
          <p:cNvPr id="6" name="Picture 5">
            <a:extLst>
              <a:ext uri="{FF2B5EF4-FFF2-40B4-BE49-F238E27FC236}">
                <a16:creationId xmlns:a16="http://schemas.microsoft.com/office/drawing/2014/main" id="{652358F9-9457-15EE-7EAF-8D77424F03B1}"/>
              </a:ext>
            </a:extLst>
          </p:cNvPr>
          <p:cNvPicPr>
            <a:picLocks noChangeAspect="1"/>
          </p:cNvPicPr>
          <p:nvPr/>
        </p:nvPicPr>
        <p:blipFill>
          <a:blip r:embed="rId3"/>
          <a:stretch>
            <a:fillRect/>
          </a:stretch>
        </p:blipFill>
        <p:spPr>
          <a:xfrm>
            <a:off x="3210533" y="3719712"/>
            <a:ext cx="4021109" cy="3138288"/>
          </a:xfrm>
          <a:prstGeom prst="rect">
            <a:avLst/>
          </a:prstGeom>
        </p:spPr>
      </p:pic>
    </p:spTree>
    <p:extLst>
      <p:ext uri="{BB962C8B-B14F-4D97-AF65-F5344CB8AC3E}">
        <p14:creationId xmlns:p14="http://schemas.microsoft.com/office/powerpoint/2010/main" val="3820481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5338-D39F-EF49-89AB-508CEA1EDC04}"/>
              </a:ext>
            </a:extLst>
          </p:cNvPr>
          <p:cNvSpPr>
            <a:spLocks noGrp="1"/>
          </p:cNvSpPr>
          <p:nvPr>
            <p:ph type="title"/>
          </p:nvPr>
        </p:nvSpPr>
        <p:spPr/>
        <p:txBody>
          <a:bodyPr/>
          <a:lstStyle/>
          <a:p>
            <a:r>
              <a:rPr lang="en-US" dirty="0">
                <a:latin typeface="Aptos" panose="020B0004020202020204" pitchFamily="34" charset="0"/>
              </a:rPr>
              <a:t>Outline</a:t>
            </a:r>
            <a:endParaRPr lang="en-IL" dirty="0">
              <a:latin typeface="Aptos" panose="020B0004020202020204" pitchFamily="34" charset="0"/>
            </a:endParaRPr>
          </a:p>
        </p:txBody>
      </p:sp>
      <p:sp>
        <p:nvSpPr>
          <p:cNvPr id="15" name="Slide Number Placeholder 14">
            <a:extLst>
              <a:ext uri="{FF2B5EF4-FFF2-40B4-BE49-F238E27FC236}">
                <a16:creationId xmlns:a16="http://schemas.microsoft.com/office/drawing/2014/main" id="{C9E1BA86-4B04-B2DE-906C-95F09881C380}"/>
              </a:ext>
            </a:extLst>
          </p:cNvPr>
          <p:cNvSpPr>
            <a:spLocks noGrp="1"/>
          </p:cNvSpPr>
          <p:nvPr>
            <p:ph type="sldNum" sz="quarter" idx="36"/>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a:t>
            </a:fld>
            <a:endParaRPr lang="en-US" sz="1100" dirty="0">
              <a:latin typeface="Aptos" panose="020B0004020202020204" pitchFamily="34" charset="0"/>
            </a:endParaRPr>
          </a:p>
        </p:txBody>
      </p:sp>
      <p:sp>
        <p:nvSpPr>
          <p:cNvPr id="3" name="Text Placeholder 2">
            <a:extLst>
              <a:ext uri="{FF2B5EF4-FFF2-40B4-BE49-F238E27FC236}">
                <a16:creationId xmlns:a16="http://schemas.microsoft.com/office/drawing/2014/main" id="{9CBEBF15-7BA0-44F1-06A3-B163D091E43A}"/>
              </a:ext>
            </a:extLst>
          </p:cNvPr>
          <p:cNvSpPr>
            <a:spLocks noGrp="1"/>
          </p:cNvSpPr>
          <p:nvPr>
            <p:ph type="body" sz="quarter" idx="26"/>
          </p:nvPr>
        </p:nvSpPr>
        <p:spPr>
          <a:xfrm>
            <a:off x="4035792" y="345990"/>
            <a:ext cx="7892987" cy="1117967"/>
          </a:xfrm>
        </p:spPr>
        <p:txBody>
          <a:bodyPr/>
          <a:lstStyle/>
          <a:p>
            <a:endParaRPr lang="en-IL" dirty="0"/>
          </a:p>
        </p:txBody>
      </p:sp>
      <p:sp>
        <p:nvSpPr>
          <p:cNvPr id="4" name="Text Placeholder 3">
            <a:extLst>
              <a:ext uri="{FF2B5EF4-FFF2-40B4-BE49-F238E27FC236}">
                <a16:creationId xmlns:a16="http://schemas.microsoft.com/office/drawing/2014/main" id="{1E463BF0-997C-B31A-7C82-397D255DED17}"/>
              </a:ext>
            </a:extLst>
          </p:cNvPr>
          <p:cNvSpPr>
            <a:spLocks noGrp="1"/>
          </p:cNvSpPr>
          <p:nvPr>
            <p:ph type="body" sz="quarter" idx="13"/>
          </p:nvPr>
        </p:nvSpPr>
        <p:spPr>
          <a:xfrm>
            <a:off x="4862528" y="750268"/>
            <a:ext cx="6894790" cy="319831"/>
          </a:xfrm>
        </p:spPr>
        <p:txBody>
          <a:bodyPr/>
          <a:lstStyle/>
          <a:p>
            <a:r>
              <a:rPr lang="en-US" dirty="0">
                <a:latin typeface="Aptos" panose="020B0004020202020204" pitchFamily="34" charset="0"/>
              </a:rPr>
              <a:t>Cohort description</a:t>
            </a:r>
            <a:endParaRPr lang="en-IL" dirty="0">
              <a:latin typeface="Aptos" panose="020B0004020202020204" pitchFamily="34" charset="0"/>
            </a:endParaRPr>
          </a:p>
        </p:txBody>
      </p:sp>
      <p:sp>
        <p:nvSpPr>
          <p:cNvPr id="5" name="Text Placeholder 4">
            <a:extLst>
              <a:ext uri="{FF2B5EF4-FFF2-40B4-BE49-F238E27FC236}">
                <a16:creationId xmlns:a16="http://schemas.microsoft.com/office/drawing/2014/main" id="{9979C957-7AFC-3EB5-E821-92C662993328}"/>
              </a:ext>
            </a:extLst>
          </p:cNvPr>
          <p:cNvSpPr>
            <a:spLocks noGrp="1"/>
          </p:cNvSpPr>
          <p:nvPr>
            <p:ph type="body" sz="quarter" idx="27"/>
          </p:nvPr>
        </p:nvSpPr>
        <p:spPr>
          <a:xfrm>
            <a:off x="4035792" y="1600136"/>
            <a:ext cx="7892987" cy="1117967"/>
          </a:xfrm>
        </p:spPr>
        <p:txBody>
          <a:bodyPr/>
          <a:lstStyle/>
          <a:p>
            <a:endParaRPr lang="en-IL"/>
          </a:p>
        </p:txBody>
      </p:sp>
      <p:sp>
        <p:nvSpPr>
          <p:cNvPr id="6" name="Text Placeholder 5">
            <a:extLst>
              <a:ext uri="{FF2B5EF4-FFF2-40B4-BE49-F238E27FC236}">
                <a16:creationId xmlns:a16="http://schemas.microsoft.com/office/drawing/2014/main" id="{19A4535D-701F-DDDF-E816-AC293D6857BF}"/>
              </a:ext>
            </a:extLst>
          </p:cNvPr>
          <p:cNvSpPr>
            <a:spLocks noGrp="1"/>
          </p:cNvSpPr>
          <p:nvPr>
            <p:ph type="body" sz="quarter" idx="28"/>
          </p:nvPr>
        </p:nvSpPr>
        <p:spPr>
          <a:xfrm>
            <a:off x="4862528" y="2004414"/>
            <a:ext cx="6894790" cy="319831"/>
          </a:xfrm>
        </p:spPr>
        <p:txBody>
          <a:bodyPr/>
          <a:lstStyle/>
          <a:p>
            <a:r>
              <a:rPr lang="en-US" dirty="0"/>
              <a:t>AE’s prediction and prediction of multiple AE </a:t>
            </a:r>
            <a:r>
              <a:rPr lang="en-US" dirty="0" err="1"/>
              <a:t>occurences</a:t>
            </a:r>
            <a:endParaRPr lang="en-IL" dirty="0">
              <a:latin typeface="Aptos" panose="020B0004020202020204" pitchFamily="34" charset="0"/>
            </a:endParaRPr>
          </a:p>
        </p:txBody>
      </p:sp>
      <p:sp>
        <p:nvSpPr>
          <p:cNvPr id="7" name="Text Placeholder 6">
            <a:extLst>
              <a:ext uri="{FF2B5EF4-FFF2-40B4-BE49-F238E27FC236}">
                <a16:creationId xmlns:a16="http://schemas.microsoft.com/office/drawing/2014/main" id="{06DC25BC-15A0-3CAF-4B57-C3BFE7F21925}"/>
              </a:ext>
            </a:extLst>
          </p:cNvPr>
          <p:cNvSpPr>
            <a:spLocks noGrp="1"/>
          </p:cNvSpPr>
          <p:nvPr>
            <p:ph type="body" sz="quarter" idx="30"/>
          </p:nvPr>
        </p:nvSpPr>
        <p:spPr>
          <a:xfrm>
            <a:off x="4035792" y="2854282"/>
            <a:ext cx="7892987" cy="1117967"/>
          </a:xfrm>
        </p:spPr>
        <p:txBody>
          <a:bodyPr/>
          <a:lstStyle/>
          <a:p>
            <a:endParaRPr lang="en-IL" dirty="0"/>
          </a:p>
        </p:txBody>
      </p:sp>
      <p:sp>
        <p:nvSpPr>
          <p:cNvPr id="8" name="Text Placeholder 7">
            <a:extLst>
              <a:ext uri="{FF2B5EF4-FFF2-40B4-BE49-F238E27FC236}">
                <a16:creationId xmlns:a16="http://schemas.microsoft.com/office/drawing/2014/main" id="{FDD939D2-49D2-F6D7-97F6-CEBF160CFDFE}"/>
              </a:ext>
            </a:extLst>
          </p:cNvPr>
          <p:cNvSpPr>
            <a:spLocks noGrp="1"/>
          </p:cNvSpPr>
          <p:nvPr>
            <p:ph type="body" sz="quarter" idx="31"/>
          </p:nvPr>
        </p:nvSpPr>
        <p:spPr>
          <a:xfrm>
            <a:off x="4862528" y="3258560"/>
            <a:ext cx="6894790" cy="319831"/>
          </a:xfrm>
        </p:spPr>
        <p:txBody>
          <a:bodyPr/>
          <a:lstStyle/>
          <a:p>
            <a:r>
              <a:rPr lang="en-US" dirty="0">
                <a:latin typeface="Aptos" panose="020B0004020202020204" pitchFamily="34" charset="0"/>
              </a:rPr>
              <a:t>Systemic AE’s</a:t>
            </a:r>
            <a:endParaRPr lang="en-IL" dirty="0">
              <a:latin typeface="Aptos" panose="020B0004020202020204" pitchFamily="34" charset="0"/>
            </a:endParaRPr>
          </a:p>
        </p:txBody>
      </p:sp>
      <p:sp>
        <p:nvSpPr>
          <p:cNvPr id="11" name="Text Placeholder 10">
            <a:extLst>
              <a:ext uri="{FF2B5EF4-FFF2-40B4-BE49-F238E27FC236}">
                <a16:creationId xmlns:a16="http://schemas.microsoft.com/office/drawing/2014/main" id="{0DBE8161-3A1F-88B1-1555-04C19BD96976}"/>
              </a:ext>
            </a:extLst>
          </p:cNvPr>
          <p:cNvSpPr>
            <a:spLocks noGrp="1"/>
          </p:cNvSpPr>
          <p:nvPr>
            <p:ph type="body" sz="quarter" idx="18"/>
          </p:nvPr>
        </p:nvSpPr>
        <p:spPr>
          <a:xfrm>
            <a:off x="4288599" y="722994"/>
            <a:ext cx="370824" cy="371184"/>
          </a:xfrm>
        </p:spPr>
        <p:txBody>
          <a:bodyPr/>
          <a:lstStyle/>
          <a:p>
            <a:r>
              <a:rPr lang="en-US" dirty="0">
                <a:latin typeface="Aptos" panose="020B0004020202020204" pitchFamily="34" charset="0"/>
              </a:rPr>
              <a:t>1</a:t>
            </a:r>
            <a:endParaRPr lang="en-IL" dirty="0">
              <a:latin typeface="Aptos" panose="020B0004020202020204" pitchFamily="34" charset="0"/>
            </a:endParaRPr>
          </a:p>
        </p:txBody>
      </p:sp>
      <p:sp>
        <p:nvSpPr>
          <p:cNvPr id="12" name="Text Placeholder 11">
            <a:extLst>
              <a:ext uri="{FF2B5EF4-FFF2-40B4-BE49-F238E27FC236}">
                <a16:creationId xmlns:a16="http://schemas.microsoft.com/office/drawing/2014/main" id="{26EEE638-5767-0583-B5CE-5D8F0C21FBF5}"/>
              </a:ext>
            </a:extLst>
          </p:cNvPr>
          <p:cNvSpPr>
            <a:spLocks noGrp="1"/>
          </p:cNvSpPr>
          <p:nvPr>
            <p:ph type="body" sz="quarter" idx="29"/>
          </p:nvPr>
        </p:nvSpPr>
        <p:spPr>
          <a:xfrm>
            <a:off x="4288599" y="1977140"/>
            <a:ext cx="370824" cy="371184"/>
          </a:xfrm>
        </p:spPr>
        <p:txBody>
          <a:bodyPr/>
          <a:lstStyle/>
          <a:p>
            <a:r>
              <a:rPr lang="en-US" dirty="0">
                <a:latin typeface="Aptos" panose="020B0004020202020204" pitchFamily="34" charset="0"/>
              </a:rPr>
              <a:t>2</a:t>
            </a:r>
            <a:endParaRPr lang="en-IL" dirty="0">
              <a:latin typeface="Aptos" panose="020B0004020202020204" pitchFamily="34" charset="0"/>
            </a:endParaRPr>
          </a:p>
        </p:txBody>
      </p:sp>
      <p:sp>
        <p:nvSpPr>
          <p:cNvPr id="13" name="Text Placeholder 12">
            <a:extLst>
              <a:ext uri="{FF2B5EF4-FFF2-40B4-BE49-F238E27FC236}">
                <a16:creationId xmlns:a16="http://schemas.microsoft.com/office/drawing/2014/main" id="{E7811FB3-48FB-561F-2926-CEBD7A384386}"/>
              </a:ext>
            </a:extLst>
          </p:cNvPr>
          <p:cNvSpPr>
            <a:spLocks noGrp="1"/>
          </p:cNvSpPr>
          <p:nvPr>
            <p:ph type="body" sz="quarter" idx="32"/>
          </p:nvPr>
        </p:nvSpPr>
        <p:spPr>
          <a:xfrm>
            <a:off x="4288599" y="3231286"/>
            <a:ext cx="370824" cy="371184"/>
          </a:xfrm>
        </p:spPr>
        <p:txBody>
          <a:bodyPr/>
          <a:lstStyle/>
          <a:p>
            <a:r>
              <a:rPr lang="en-US" dirty="0">
                <a:latin typeface="Aptos" panose="020B0004020202020204" pitchFamily="34" charset="0"/>
              </a:rPr>
              <a:t>3</a:t>
            </a:r>
            <a:endParaRPr lang="en-IL" dirty="0">
              <a:latin typeface="Aptos" panose="020B0004020202020204" pitchFamily="34" charset="0"/>
            </a:endParaRPr>
          </a:p>
        </p:txBody>
      </p:sp>
      <p:sp>
        <p:nvSpPr>
          <p:cNvPr id="19" name="Text Placeholder 6">
            <a:extLst>
              <a:ext uri="{FF2B5EF4-FFF2-40B4-BE49-F238E27FC236}">
                <a16:creationId xmlns:a16="http://schemas.microsoft.com/office/drawing/2014/main" id="{BB3B1767-404B-1ADD-30C3-502FCE10A1C5}"/>
              </a:ext>
            </a:extLst>
          </p:cNvPr>
          <p:cNvSpPr txBox="1">
            <a:spLocks/>
          </p:cNvSpPr>
          <p:nvPr/>
        </p:nvSpPr>
        <p:spPr>
          <a:xfrm>
            <a:off x="4035792" y="4108428"/>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vert="horz" lIns="91440" tIns="45720" rIns="91440" bIns="45720" rtlCol="0">
            <a:spAutoFit/>
          </a:bodyPr>
          <a:lstStyle>
            <a:lvl1pPr marL="0" indent="0" algn="l" defTabSz="457200" rtl="0" eaLnBrk="1" latinLnBrk="0" hangingPunct="1">
              <a:lnSpc>
                <a:spcPct val="120000"/>
              </a:lnSpc>
              <a:spcBef>
                <a:spcPts val="500"/>
              </a:spcBef>
              <a:buClr>
                <a:schemeClr val="accent1"/>
              </a:buClr>
              <a:buSzPct val="120000"/>
              <a:buFont typeface="Arial" panose="020B0604020202020204" pitchFamily="34" charset="0"/>
              <a:buNone/>
              <a:tabLst/>
              <a:defRPr sz="1000" b="0" i="0" kern="1200" spc="-25" baseline="0">
                <a:ln>
                  <a:noFill/>
                </a:ln>
                <a:no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endParaRPr lang="en-IL" dirty="0"/>
          </a:p>
        </p:txBody>
      </p:sp>
      <p:sp>
        <p:nvSpPr>
          <p:cNvPr id="20" name="Text Placeholder 12">
            <a:extLst>
              <a:ext uri="{FF2B5EF4-FFF2-40B4-BE49-F238E27FC236}">
                <a16:creationId xmlns:a16="http://schemas.microsoft.com/office/drawing/2014/main" id="{16DC1AA8-297F-1EC3-AFF2-F64B3F602E6A}"/>
              </a:ext>
            </a:extLst>
          </p:cNvPr>
          <p:cNvSpPr txBox="1">
            <a:spLocks/>
          </p:cNvSpPr>
          <p:nvPr/>
        </p:nvSpPr>
        <p:spPr>
          <a:xfrm>
            <a:off x="4288600" y="4481819"/>
            <a:ext cx="370824" cy="371184"/>
          </a:xfrm>
          <a:prstGeom prst="roundRect">
            <a:avLst>
              <a:gd name="adj" fmla="val 35054"/>
            </a:avLst>
          </a:prstGeom>
          <a:solidFill>
            <a:schemeClr val="accent1"/>
          </a:solidFill>
          <a:ln w="0">
            <a:solidFill>
              <a:schemeClr val="accent1">
                <a:alpha val="0"/>
              </a:schemeClr>
            </a:solidFill>
          </a:ln>
        </p:spPr>
        <p:txBody>
          <a:bodyPr vert="horz" lIns="91440" tIns="45720" rIns="91440" bIns="45720" rtlCol="0" anchor="ctr">
            <a:normAutofit/>
          </a:bodyPr>
          <a:lstStyle>
            <a:lvl1pPr marL="0" indent="0" algn="ctr" defTabSz="457200" rtl="0" eaLnBrk="1" latinLnBrk="0" hangingPunct="1">
              <a:lnSpc>
                <a:spcPct val="110000"/>
              </a:lnSpc>
              <a:spcBef>
                <a:spcPts val="500"/>
              </a:spcBef>
              <a:buClr>
                <a:schemeClr val="accent1"/>
              </a:buClr>
              <a:buSzPct val="120000"/>
              <a:buFont typeface="Arial" panose="020B0604020202020204" pitchFamily="34" charset="0"/>
              <a:buNone/>
              <a:tabLst/>
              <a:defRPr sz="1200" b="0" i="0" kern="1200" spc="-25" baseline="0">
                <a:solidFill>
                  <a:schemeClr val="bg1"/>
                </a:solid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latin typeface="Aptos" panose="020B0004020202020204" pitchFamily="34" charset="0"/>
              </a:rPr>
              <a:t>4</a:t>
            </a:r>
            <a:endParaRPr lang="en-IL" dirty="0">
              <a:latin typeface="Aptos" panose="020B0004020202020204" pitchFamily="34" charset="0"/>
            </a:endParaRPr>
          </a:p>
        </p:txBody>
      </p:sp>
      <p:sp>
        <p:nvSpPr>
          <p:cNvPr id="21" name="Text Placeholder 7">
            <a:extLst>
              <a:ext uri="{FF2B5EF4-FFF2-40B4-BE49-F238E27FC236}">
                <a16:creationId xmlns:a16="http://schemas.microsoft.com/office/drawing/2014/main" id="{F67526D0-01CA-1AE6-1AAE-5FEB4A333300}"/>
              </a:ext>
            </a:extLst>
          </p:cNvPr>
          <p:cNvSpPr txBox="1">
            <a:spLocks/>
          </p:cNvSpPr>
          <p:nvPr/>
        </p:nvSpPr>
        <p:spPr>
          <a:xfrm>
            <a:off x="4862529" y="4507495"/>
            <a:ext cx="6894790" cy="319831"/>
          </a:xfrm>
          <a:prstGeom prst="rect">
            <a:avLst/>
          </a:prstGeom>
        </p:spPr>
        <p:txBody>
          <a:bodyPr vert="horz" lIns="91440" tIns="45720" rIns="91440" bIns="45720" rtlCol="0" anchor="ctr">
            <a:spAutoFit/>
          </a:bodyPr>
          <a:lstStyle>
            <a:lvl1pPr marL="0" indent="0" algn="l" defTabSz="457200" rtl="0" eaLnBrk="1" latinLnBrk="0" hangingPunct="1">
              <a:lnSpc>
                <a:spcPct val="110000"/>
              </a:lnSpc>
              <a:spcBef>
                <a:spcPts val="500"/>
              </a:spcBef>
              <a:buClr>
                <a:schemeClr val="accent1"/>
              </a:buClr>
              <a:buSzPct val="120000"/>
              <a:buFont typeface="Arial" panose="020B0604020202020204" pitchFamily="34" charset="0"/>
              <a:buNone/>
              <a:tabLst/>
              <a:defRPr sz="1400" b="0" i="0" kern="1200" spc="-25" baseline="0">
                <a:solidFill>
                  <a:schemeClr val="tx1"/>
                </a:solidFill>
                <a:latin typeface="Aptos" panose="020B0004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Severe AE’s</a:t>
            </a:r>
            <a:endParaRPr lang="en-IL" dirty="0"/>
          </a:p>
        </p:txBody>
      </p:sp>
      <p:sp>
        <p:nvSpPr>
          <p:cNvPr id="18" name="Text Placeholder 6">
            <a:extLst>
              <a:ext uri="{FF2B5EF4-FFF2-40B4-BE49-F238E27FC236}">
                <a16:creationId xmlns:a16="http://schemas.microsoft.com/office/drawing/2014/main" id="{6ADA366C-0707-D29D-9973-80C832FA83E2}"/>
              </a:ext>
            </a:extLst>
          </p:cNvPr>
          <p:cNvSpPr txBox="1">
            <a:spLocks/>
          </p:cNvSpPr>
          <p:nvPr/>
        </p:nvSpPr>
        <p:spPr>
          <a:xfrm>
            <a:off x="4035792" y="5362574"/>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vert="horz" lIns="91440" tIns="45720" rIns="91440" bIns="45720" rtlCol="0">
            <a:spAutoFit/>
          </a:bodyPr>
          <a:lstStyle>
            <a:lvl1pPr marL="0" indent="0" algn="l" defTabSz="457200" rtl="0" eaLnBrk="1" latinLnBrk="0" hangingPunct="1">
              <a:lnSpc>
                <a:spcPct val="120000"/>
              </a:lnSpc>
              <a:spcBef>
                <a:spcPts val="500"/>
              </a:spcBef>
              <a:buClr>
                <a:schemeClr val="accent1"/>
              </a:buClr>
              <a:buSzPct val="120000"/>
              <a:buFont typeface="Arial" panose="020B0604020202020204" pitchFamily="34" charset="0"/>
              <a:buNone/>
              <a:tabLst/>
              <a:defRPr sz="1000" b="0" i="0" kern="1200" spc="-25" baseline="0">
                <a:ln>
                  <a:noFill/>
                </a:ln>
                <a:no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endParaRPr lang="en-IL" dirty="0"/>
          </a:p>
        </p:txBody>
      </p:sp>
      <p:sp>
        <p:nvSpPr>
          <p:cNvPr id="22" name="Text Placeholder 12">
            <a:extLst>
              <a:ext uri="{FF2B5EF4-FFF2-40B4-BE49-F238E27FC236}">
                <a16:creationId xmlns:a16="http://schemas.microsoft.com/office/drawing/2014/main" id="{21679C4D-7DB1-2876-8EF6-EEA808E5EF11}"/>
              </a:ext>
            </a:extLst>
          </p:cNvPr>
          <p:cNvSpPr txBox="1">
            <a:spLocks/>
          </p:cNvSpPr>
          <p:nvPr/>
        </p:nvSpPr>
        <p:spPr>
          <a:xfrm>
            <a:off x="4288600" y="5735965"/>
            <a:ext cx="370824" cy="371184"/>
          </a:xfrm>
          <a:prstGeom prst="roundRect">
            <a:avLst>
              <a:gd name="adj" fmla="val 35054"/>
            </a:avLst>
          </a:prstGeom>
          <a:solidFill>
            <a:schemeClr val="accent1"/>
          </a:solidFill>
          <a:ln w="0">
            <a:solidFill>
              <a:schemeClr val="accent1">
                <a:alpha val="0"/>
              </a:schemeClr>
            </a:solidFill>
          </a:ln>
        </p:spPr>
        <p:txBody>
          <a:bodyPr vert="horz" lIns="91440" tIns="45720" rIns="91440" bIns="45720" rtlCol="0" anchor="ctr">
            <a:normAutofit/>
          </a:bodyPr>
          <a:lstStyle>
            <a:lvl1pPr marL="0" indent="0" algn="ctr" defTabSz="457200" rtl="0" eaLnBrk="1" latinLnBrk="0" hangingPunct="1">
              <a:lnSpc>
                <a:spcPct val="110000"/>
              </a:lnSpc>
              <a:spcBef>
                <a:spcPts val="500"/>
              </a:spcBef>
              <a:buClr>
                <a:schemeClr val="accent1"/>
              </a:buClr>
              <a:buSzPct val="120000"/>
              <a:buFont typeface="Arial" panose="020B0604020202020204" pitchFamily="34" charset="0"/>
              <a:buNone/>
              <a:tabLst/>
              <a:defRPr sz="1200" b="0" i="0" kern="1200" spc="-25" baseline="0">
                <a:solidFill>
                  <a:schemeClr val="bg1"/>
                </a:solid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latin typeface="Aptos" panose="020B0004020202020204" pitchFamily="34" charset="0"/>
              </a:rPr>
              <a:t>5</a:t>
            </a:r>
            <a:endParaRPr lang="en-IL" dirty="0">
              <a:latin typeface="Aptos" panose="020B0004020202020204" pitchFamily="34" charset="0"/>
            </a:endParaRPr>
          </a:p>
        </p:txBody>
      </p:sp>
      <p:sp>
        <p:nvSpPr>
          <p:cNvPr id="23" name="Text Placeholder 7">
            <a:extLst>
              <a:ext uri="{FF2B5EF4-FFF2-40B4-BE49-F238E27FC236}">
                <a16:creationId xmlns:a16="http://schemas.microsoft.com/office/drawing/2014/main" id="{F4C26F7D-C376-6BAE-11BE-C246C6B664E2}"/>
              </a:ext>
            </a:extLst>
          </p:cNvPr>
          <p:cNvSpPr txBox="1">
            <a:spLocks/>
          </p:cNvSpPr>
          <p:nvPr/>
        </p:nvSpPr>
        <p:spPr>
          <a:xfrm>
            <a:off x="4862529" y="5761641"/>
            <a:ext cx="6894790" cy="319831"/>
          </a:xfrm>
          <a:prstGeom prst="rect">
            <a:avLst/>
          </a:prstGeom>
        </p:spPr>
        <p:txBody>
          <a:bodyPr vert="horz" lIns="91440" tIns="45720" rIns="91440" bIns="45720" rtlCol="0" anchor="ctr">
            <a:spAutoFit/>
          </a:bodyPr>
          <a:lstStyle>
            <a:lvl1pPr marL="0" indent="0" algn="l" defTabSz="457200" rtl="0" eaLnBrk="1" latinLnBrk="0" hangingPunct="1">
              <a:lnSpc>
                <a:spcPct val="110000"/>
              </a:lnSpc>
              <a:spcBef>
                <a:spcPts val="500"/>
              </a:spcBef>
              <a:buClr>
                <a:schemeClr val="accent1"/>
              </a:buClr>
              <a:buSzPct val="120000"/>
              <a:buFont typeface="Arial" panose="020B0604020202020204" pitchFamily="34" charset="0"/>
              <a:buNone/>
              <a:tabLst/>
              <a:defRPr sz="1400" b="0" i="0" kern="1200" spc="-25" baseline="0">
                <a:solidFill>
                  <a:schemeClr val="tx1"/>
                </a:solidFill>
                <a:latin typeface="Aptos" panose="020B0004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Conclusions</a:t>
            </a:r>
            <a:endParaRPr lang="en-IL" dirty="0"/>
          </a:p>
        </p:txBody>
      </p:sp>
    </p:spTree>
    <p:extLst>
      <p:ext uri="{BB962C8B-B14F-4D97-AF65-F5344CB8AC3E}">
        <p14:creationId xmlns:p14="http://schemas.microsoft.com/office/powerpoint/2010/main" val="3462521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Systemic AE’s – what it means?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20</a:t>
            </a:fld>
            <a:endParaRPr lang="en-US" sz="1100" dirty="0">
              <a:latin typeface="Aptos" panose="020B0004020202020204" pitchFamily="34" charset="0"/>
            </a:endParaRPr>
          </a:p>
        </p:txBody>
      </p:sp>
      <p:pic>
        <p:nvPicPr>
          <p:cNvPr id="15" name="Picture Placeholder 14">
            <a:extLst>
              <a:ext uri="{FF2B5EF4-FFF2-40B4-BE49-F238E27FC236}">
                <a16:creationId xmlns:a16="http://schemas.microsoft.com/office/drawing/2014/main" id="{7481C06A-A797-ED09-3C63-3B31C0BABC6C}"/>
              </a:ext>
            </a:extLst>
          </p:cNvPr>
          <p:cNvPicPr>
            <a:picLocks noGrp="1" noChangeAspect="1"/>
          </p:cNvPicPr>
          <p:nvPr>
            <p:ph type="pic" sz="quarter" idx="11"/>
          </p:nvPr>
        </p:nvPicPr>
        <p:blipFill>
          <a:blip r:embed="rId2"/>
          <a:srcRect l="552" t="-107" b="-236"/>
          <a:stretch/>
        </p:blipFill>
        <p:spPr>
          <a:xfrm>
            <a:off x="2435551" y="867476"/>
            <a:ext cx="7648961" cy="5665860"/>
          </a:xfrm>
        </p:spPr>
      </p:pic>
    </p:spTree>
    <p:extLst>
      <p:ext uri="{BB962C8B-B14F-4D97-AF65-F5344CB8AC3E}">
        <p14:creationId xmlns:p14="http://schemas.microsoft.com/office/powerpoint/2010/main" val="34690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Systemic AE </a:t>
            </a:r>
            <a:r>
              <a:rPr lang="en-US" dirty="0"/>
              <a:t>dataset</a:t>
            </a:r>
            <a:r>
              <a:rPr lang="en-US" dirty="0">
                <a:latin typeface="Aptos" panose="020B0004020202020204" pitchFamily="34" charset="0"/>
              </a:rPr>
              <a:t> – Dev set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21</a:t>
            </a:fld>
            <a:endParaRPr lang="en-US" sz="1100" dirty="0">
              <a:latin typeface="Aptos" panose="020B0004020202020204" pitchFamily="34" charset="0"/>
            </a:endParaRPr>
          </a:p>
        </p:txBody>
      </p:sp>
      <p:sp>
        <p:nvSpPr>
          <p:cNvPr id="10" name="Text Placeholder 4">
            <a:extLst>
              <a:ext uri="{FF2B5EF4-FFF2-40B4-BE49-F238E27FC236}">
                <a16:creationId xmlns:a16="http://schemas.microsoft.com/office/drawing/2014/main" id="{5933E804-D936-FF2B-7900-BC0ABB59F29A}"/>
              </a:ext>
            </a:extLst>
          </p:cNvPr>
          <p:cNvSpPr txBox="1">
            <a:spLocks/>
          </p:cNvSpPr>
          <p:nvPr/>
        </p:nvSpPr>
        <p:spPr>
          <a:xfrm>
            <a:off x="1" y="2459095"/>
            <a:ext cx="3999432" cy="3272691"/>
          </a:xfrm>
          <a:prstGeom prst="rect">
            <a:avLst/>
          </a:prstGeom>
        </p:spPr>
        <p:txBody>
          <a:bodyPr vert="horz" wrap="square" lIns="91440" tIns="45720" rIns="91440" bIns="45720" rtlCol="0">
            <a:spAutoFit/>
          </a:bodyPr>
          <a:lst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PDL low of higher fraction among patients with Systemic AE, on expense of PDL high</a:t>
            </a:r>
          </a:p>
          <a:p>
            <a:endParaRPr lang="en-US" dirty="0"/>
          </a:p>
          <a:p>
            <a:r>
              <a:rPr lang="en-US" dirty="0"/>
              <a:t>CB 1 of lower fraction among patients with systemic AE</a:t>
            </a:r>
          </a:p>
          <a:p>
            <a:endParaRPr lang="en-US" dirty="0"/>
          </a:p>
          <a:p>
            <a:r>
              <a:rPr lang="en-US" dirty="0"/>
              <a:t>Patients with systemic AE are more likely to experience AE’s in general</a:t>
            </a:r>
            <a:endParaRPr lang="en-IL" dirty="0"/>
          </a:p>
        </p:txBody>
      </p:sp>
      <p:pic>
        <p:nvPicPr>
          <p:cNvPr id="9" name="Picture 8">
            <a:extLst>
              <a:ext uri="{FF2B5EF4-FFF2-40B4-BE49-F238E27FC236}">
                <a16:creationId xmlns:a16="http://schemas.microsoft.com/office/drawing/2014/main" id="{99252F1C-C459-EA09-B9AC-56D0685154F2}"/>
              </a:ext>
            </a:extLst>
          </p:cNvPr>
          <p:cNvPicPr>
            <a:picLocks noChangeAspect="1"/>
          </p:cNvPicPr>
          <p:nvPr/>
        </p:nvPicPr>
        <p:blipFill>
          <a:blip r:embed="rId2"/>
          <a:stretch>
            <a:fillRect/>
          </a:stretch>
        </p:blipFill>
        <p:spPr>
          <a:xfrm>
            <a:off x="4025757" y="1321807"/>
            <a:ext cx="7971972" cy="5421552"/>
          </a:xfrm>
          <a:prstGeom prst="rect">
            <a:avLst/>
          </a:prstGeom>
        </p:spPr>
      </p:pic>
      <p:sp>
        <p:nvSpPr>
          <p:cNvPr id="19" name="TextBox 18">
            <a:extLst>
              <a:ext uri="{FF2B5EF4-FFF2-40B4-BE49-F238E27FC236}">
                <a16:creationId xmlns:a16="http://schemas.microsoft.com/office/drawing/2014/main" id="{7F2EFD92-D2D8-C9DD-5656-21C19434DCDF}"/>
              </a:ext>
            </a:extLst>
          </p:cNvPr>
          <p:cNvSpPr txBox="1"/>
          <p:nvPr/>
        </p:nvSpPr>
        <p:spPr>
          <a:xfrm>
            <a:off x="9608635" y="2978069"/>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0" name="TextBox 19">
            <a:extLst>
              <a:ext uri="{FF2B5EF4-FFF2-40B4-BE49-F238E27FC236}">
                <a16:creationId xmlns:a16="http://schemas.microsoft.com/office/drawing/2014/main" id="{14A732C7-314E-1D91-00CB-7F8413C76CFF}"/>
              </a:ext>
            </a:extLst>
          </p:cNvPr>
          <p:cNvSpPr txBox="1"/>
          <p:nvPr/>
        </p:nvSpPr>
        <p:spPr>
          <a:xfrm>
            <a:off x="9608635" y="4416061"/>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1" name="TextBox 20">
            <a:extLst>
              <a:ext uri="{FF2B5EF4-FFF2-40B4-BE49-F238E27FC236}">
                <a16:creationId xmlns:a16="http://schemas.microsoft.com/office/drawing/2014/main" id="{E29EECB0-FF3B-760D-7A53-58566370C24B}"/>
              </a:ext>
            </a:extLst>
          </p:cNvPr>
          <p:cNvSpPr txBox="1"/>
          <p:nvPr/>
        </p:nvSpPr>
        <p:spPr>
          <a:xfrm>
            <a:off x="9617688" y="5518087"/>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2" name="TextBox 21">
            <a:extLst>
              <a:ext uri="{FF2B5EF4-FFF2-40B4-BE49-F238E27FC236}">
                <a16:creationId xmlns:a16="http://schemas.microsoft.com/office/drawing/2014/main" id="{9D5BB033-6C64-6EEA-6516-8B6D8387F190}"/>
              </a:ext>
            </a:extLst>
          </p:cNvPr>
          <p:cNvSpPr txBox="1"/>
          <p:nvPr/>
        </p:nvSpPr>
        <p:spPr>
          <a:xfrm>
            <a:off x="9622011" y="5890277"/>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3" name="TextBox 22">
            <a:extLst>
              <a:ext uri="{FF2B5EF4-FFF2-40B4-BE49-F238E27FC236}">
                <a16:creationId xmlns:a16="http://schemas.microsoft.com/office/drawing/2014/main" id="{2F3FB612-2338-1F3F-17D8-9AE48BD7D9F5}"/>
              </a:ext>
            </a:extLst>
          </p:cNvPr>
          <p:cNvSpPr txBox="1"/>
          <p:nvPr/>
        </p:nvSpPr>
        <p:spPr>
          <a:xfrm>
            <a:off x="9617688" y="6262467"/>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18" name="TextBox 17">
            <a:extLst>
              <a:ext uri="{FF2B5EF4-FFF2-40B4-BE49-F238E27FC236}">
                <a16:creationId xmlns:a16="http://schemas.microsoft.com/office/drawing/2014/main" id="{28D7EE34-EAEE-E0CC-404D-146D58230C45}"/>
              </a:ext>
            </a:extLst>
          </p:cNvPr>
          <p:cNvSpPr txBox="1"/>
          <p:nvPr/>
        </p:nvSpPr>
        <p:spPr>
          <a:xfrm>
            <a:off x="9608635" y="5178103"/>
            <a:ext cx="274434" cy="307777"/>
          </a:xfrm>
          <a:prstGeom prst="rect">
            <a:avLst/>
          </a:prstGeom>
          <a:noFill/>
        </p:spPr>
        <p:txBody>
          <a:bodyPr wrap="none" rtlCol="0">
            <a:spAutoFit/>
          </a:bodyPr>
          <a:lstStyle/>
          <a:p>
            <a:r>
              <a:rPr lang="en-US" sz="1400" b="1" dirty="0">
                <a:solidFill>
                  <a:schemeClr val="accent1">
                    <a:lumMod val="60000"/>
                    <a:lumOff val="40000"/>
                  </a:schemeClr>
                </a:solidFill>
              </a:rPr>
              <a:t>*</a:t>
            </a:r>
            <a:endParaRPr lang="en-IL" sz="1400" b="1" dirty="0">
              <a:solidFill>
                <a:schemeClr val="accent1">
                  <a:lumMod val="60000"/>
                  <a:lumOff val="40000"/>
                </a:schemeClr>
              </a:solidFill>
            </a:endParaRPr>
          </a:p>
        </p:txBody>
      </p:sp>
      <p:sp>
        <p:nvSpPr>
          <p:cNvPr id="24" name="TextBox 23">
            <a:extLst>
              <a:ext uri="{FF2B5EF4-FFF2-40B4-BE49-F238E27FC236}">
                <a16:creationId xmlns:a16="http://schemas.microsoft.com/office/drawing/2014/main" id="{044743C7-9E58-64E5-2C8B-9DC015F90AFA}"/>
              </a:ext>
            </a:extLst>
          </p:cNvPr>
          <p:cNvSpPr txBox="1"/>
          <p:nvPr/>
        </p:nvSpPr>
        <p:spPr>
          <a:xfrm>
            <a:off x="5284023" y="2978069"/>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5" name="TextBox 24">
            <a:extLst>
              <a:ext uri="{FF2B5EF4-FFF2-40B4-BE49-F238E27FC236}">
                <a16:creationId xmlns:a16="http://schemas.microsoft.com/office/drawing/2014/main" id="{AFE68C70-700C-ADB6-5191-18B8DCAA18ED}"/>
              </a:ext>
            </a:extLst>
          </p:cNvPr>
          <p:cNvSpPr txBox="1"/>
          <p:nvPr/>
        </p:nvSpPr>
        <p:spPr>
          <a:xfrm>
            <a:off x="5284023" y="4416061"/>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6" name="TextBox 25">
            <a:extLst>
              <a:ext uri="{FF2B5EF4-FFF2-40B4-BE49-F238E27FC236}">
                <a16:creationId xmlns:a16="http://schemas.microsoft.com/office/drawing/2014/main" id="{0302F8D3-BA60-AA24-B5FD-D29548F26473}"/>
              </a:ext>
            </a:extLst>
          </p:cNvPr>
          <p:cNvSpPr txBox="1"/>
          <p:nvPr/>
        </p:nvSpPr>
        <p:spPr>
          <a:xfrm>
            <a:off x="5293076" y="5518087"/>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7" name="TextBox 26">
            <a:extLst>
              <a:ext uri="{FF2B5EF4-FFF2-40B4-BE49-F238E27FC236}">
                <a16:creationId xmlns:a16="http://schemas.microsoft.com/office/drawing/2014/main" id="{DCC60A57-C8DA-69DA-7337-C8DBA03373D6}"/>
              </a:ext>
            </a:extLst>
          </p:cNvPr>
          <p:cNvSpPr txBox="1"/>
          <p:nvPr/>
        </p:nvSpPr>
        <p:spPr>
          <a:xfrm>
            <a:off x="5297399" y="5890277"/>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8" name="TextBox 27">
            <a:extLst>
              <a:ext uri="{FF2B5EF4-FFF2-40B4-BE49-F238E27FC236}">
                <a16:creationId xmlns:a16="http://schemas.microsoft.com/office/drawing/2014/main" id="{101CAD8C-CD94-C664-C01D-9CEAFE2DA186}"/>
              </a:ext>
            </a:extLst>
          </p:cNvPr>
          <p:cNvSpPr txBox="1"/>
          <p:nvPr/>
        </p:nvSpPr>
        <p:spPr>
          <a:xfrm>
            <a:off x="5293076" y="6262467"/>
            <a:ext cx="274434" cy="307777"/>
          </a:xfrm>
          <a:prstGeom prst="rect">
            <a:avLst/>
          </a:prstGeom>
          <a:noFill/>
        </p:spPr>
        <p:txBody>
          <a:bodyPr wrap="square" rtlCol="0">
            <a:spAutoFit/>
          </a:bodyPr>
          <a:lstStyle/>
          <a:p>
            <a:r>
              <a:rPr lang="en-US" sz="1400" b="1" dirty="0">
                <a:solidFill>
                  <a:srgbClr val="FF0000"/>
                </a:solidFill>
              </a:rPr>
              <a:t>*</a:t>
            </a:r>
            <a:endParaRPr lang="en-IL" sz="1400" b="1" dirty="0">
              <a:solidFill>
                <a:srgbClr val="FF0000"/>
              </a:solidFill>
            </a:endParaRPr>
          </a:p>
        </p:txBody>
      </p:sp>
      <p:sp>
        <p:nvSpPr>
          <p:cNvPr id="29" name="TextBox 28">
            <a:extLst>
              <a:ext uri="{FF2B5EF4-FFF2-40B4-BE49-F238E27FC236}">
                <a16:creationId xmlns:a16="http://schemas.microsoft.com/office/drawing/2014/main" id="{C0D75985-EE75-9AFC-0FE7-3304FD1BC871}"/>
              </a:ext>
            </a:extLst>
          </p:cNvPr>
          <p:cNvSpPr txBox="1"/>
          <p:nvPr/>
        </p:nvSpPr>
        <p:spPr>
          <a:xfrm>
            <a:off x="5284023" y="5178103"/>
            <a:ext cx="274434" cy="307777"/>
          </a:xfrm>
          <a:prstGeom prst="rect">
            <a:avLst/>
          </a:prstGeom>
          <a:noFill/>
        </p:spPr>
        <p:txBody>
          <a:bodyPr wrap="none" rtlCol="0">
            <a:spAutoFit/>
          </a:bodyPr>
          <a:lstStyle/>
          <a:p>
            <a:r>
              <a:rPr lang="en-US" sz="1400" b="1" dirty="0">
                <a:solidFill>
                  <a:schemeClr val="accent1">
                    <a:lumMod val="60000"/>
                    <a:lumOff val="40000"/>
                  </a:schemeClr>
                </a:solidFill>
              </a:rPr>
              <a:t>*</a:t>
            </a:r>
            <a:endParaRPr lang="en-IL" sz="1400" b="1" dirty="0">
              <a:solidFill>
                <a:schemeClr val="accent1">
                  <a:lumMod val="60000"/>
                  <a:lumOff val="40000"/>
                </a:schemeClr>
              </a:solidFill>
            </a:endParaRPr>
          </a:p>
        </p:txBody>
      </p:sp>
    </p:spTree>
    <p:extLst>
      <p:ext uri="{BB962C8B-B14F-4D97-AF65-F5344CB8AC3E}">
        <p14:creationId xmlns:p14="http://schemas.microsoft.com/office/powerpoint/2010/main" val="139968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AE’s among systemic AE patients – Dev set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22</a:t>
            </a:fld>
            <a:endParaRPr lang="en-US" sz="1100" dirty="0">
              <a:latin typeface="Aptos" panose="020B0004020202020204" pitchFamily="34" charset="0"/>
            </a:endParaRPr>
          </a:p>
        </p:txBody>
      </p:sp>
      <p:sp>
        <p:nvSpPr>
          <p:cNvPr id="15" name="Text Placeholder 4">
            <a:extLst>
              <a:ext uri="{FF2B5EF4-FFF2-40B4-BE49-F238E27FC236}">
                <a16:creationId xmlns:a16="http://schemas.microsoft.com/office/drawing/2014/main" id="{B108A1B3-478C-42EB-78B3-986295F20C5C}"/>
              </a:ext>
            </a:extLst>
          </p:cNvPr>
          <p:cNvSpPr txBox="1">
            <a:spLocks/>
          </p:cNvSpPr>
          <p:nvPr/>
        </p:nvSpPr>
        <p:spPr>
          <a:xfrm>
            <a:off x="0" y="1165842"/>
            <a:ext cx="3999432" cy="1261884"/>
          </a:xfrm>
          <a:prstGeom prst="rect">
            <a:avLst/>
          </a:prstGeom>
        </p:spPr>
        <p:txBody>
          <a:bodyPr vert="horz" wrap="square" lIns="91440" tIns="45720" rIns="91440" bIns="45720" rtlCol="0">
            <a:spAutoFit/>
          </a:bodyPr>
          <a:lst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most of patients who experience systemic AE’s experience other AE’s as well, from at least 2 categories, on top of Systemic.</a:t>
            </a:r>
            <a:endParaRPr lang="en-IL" dirty="0"/>
          </a:p>
        </p:txBody>
      </p:sp>
      <p:pic>
        <p:nvPicPr>
          <p:cNvPr id="31" name="Picture 30">
            <a:extLst>
              <a:ext uri="{FF2B5EF4-FFF2-40B4-BE49-F238E27FC236}">
                <a16:creationId xmlns:a16="http://schemas.microsoft.com/office/drawing/2014/main" id="{98879071-F189-1408-F995-8B896D2A777A}"/>
              </a:ext>
            </a:extLst>
          </p:cNvPr>
          <p:cNvPicPr>
            <a:picLocks noChangeAspect="1"/>
          </p:cNvPicPr>
          <p:nvPr/>
        </p:nvPicPr>
        <p:blipFill>
          <a:blip r:embed="rId2"/>
          <a:stretch>
            <a:fillRect/>
          </a:stretch>
        </p:blipFill>
        <p:spPr>
          <a:xfrm>
            <a:off x="6262013" y="1901707"/>
            <a:ext cx="5645440" cy="4578585"/>
          </a:xfrm>
          <a:prstGeom prst="rect">
            <a:avLst/>
          </a:prstGeom>
        </p:spPr>
      </p:pic>
      <p:pic>
        <p:nvPicPr>
          <p:cNvPr id="5" name="Picture 4">
            <a:extLst>
              <a:ext uri="{FF2B5EF4-FFF2-40B4-BE49-F238E27FC236}">
                <a16:creationId xmlns:a16="http://schemas.microsoft.com/office/drawing/2014/main" id="{B2D293BC-74E1-B2FD-58B0-5ABF577D5A3F}"/>
              </a:ext>
            </a:extLst>
          </p:cNvPr>
          <p:cNvPicPr>
            <a:picLocks noChangeAspect="1"/>
          </p:cNvPicPr>
          <p:nvPr/>
        </p:nvPicPr>
        <p:blipFill>
          <a:blip r:embed="rId3"/>
          <a:stretch>
            <a:fillRect/>
          </a:stretch>
        </p:blipFill>
        <p:spPr>
          <a:xfrm>
            <a:off x="923655" y="2571275"/>
            <a:ext cx="4738615" cy="3702776"/>
          </a:xfrm>
          <a:prstGeom prst="rect">
            <a:avLst/>
          </a:prstGeom>
        </p:spPr>
      </p:pic>
    </p:spTree>
    <p:extLst>
      <p:ext uri="{BB962C8B-B14F-4D97-AF65-F5344CB8AC3E}">
        <p14:creationId xmlns:p14="http://schemas.microsoft.com/office/powerpoint/2010/main" val="1170741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AE’s among patients w/o systemic AE – Dev set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23</a:t>
            </a:fld>
            <a:endParaRPr lang="en-US" sz="1100" dirty="0">
              <a:latin typeface="Aptos" panose="020B0004020202020204" pitchFamily="34" charset="0"/>
            </a:endParaRPr>
          </a:p>
        </p:txBody>
      </p:sp>
      <p:sp>
        <p:nvSpPr>
          <p:cNvPr id="15" name="Text Placeholder 4">
            <a:extLst>
              <a:ext uri="{FF2B5EF4-FFF2-40B4-BE49-F238E27FC236}">
                <a16:creationId xmlns:a16="http://schemas.microsoft.com/office/drawing/2014/main" id="{B108A1B3-478C-42EB-78B3-986295F20C5C}"/>
              </a:ext>
            </a:extLst>
          </p:cNvPr>
          <p:cNvSpPr txBox="1">
            <a:spLocks/>
          </p:cNvSpPr>
          <p:nvPr/>
        </p:nvSpPr>
        <p:spPr>
          <a:xfrm>
            <a:off x="-1619" y="1187533"/>
            <a:ext cx="3999432" cy="1554272"/>
          </a:xfrm>
          <a:prstGeom prst="rect">
            <a:avLst/>
          </a:prstGeom>
        </p:spPr>
        <p:txBody>
          <a:bodyPr vert="horz" wrap="square" lIns="91440" tIns="45720" rIns="91440" bIns="45720" rtlCol="0">
            <a:spAutoFit/>
          </a:bodyPr>
          <a:lst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Patients who don’t experience systemic AE’s and do experience AE of some kind, will most likely experience AE’s of a single category.</a:t>
            </a:r>
            <a:endParaRPr lang="en-IL" dirty="0"/>
          </a:p>
        </p:txBody>
      </p:sp>
      <p:pic>
        <p:nvPicPr>
          <p:cNvPr id="5" name="Picture 4">
            <a:extLst>
              <a:ext uri="{FF2B5EF4-FFF2-40B4-BE49-F238E27FC236}">
                <a16:creationId xmlns:a16="http://schemas.microsoft.com/office/drawing/2014/main" id="{B2DAA3CC-5EA7-6CF3-0477-546EEFACE64D}"/>
              </a:ext>
            </a:extLst>
          </p:cNvPr>
          <p:cNvPicPr>
            <a:picLocks noChangeAspect="1"/>
          </p:cNvPicPr>
          <p:nvPr/>
        </p:nvPicPr>
        <p:blipFill>
          <a:blip r:embed="rId2"/>
          <a:stretch>
            <a:fillRect/>
          </a:stretch>
        </p:blipFill>
        <p:spPr>
          <a:xfrm>
            <a:off x="6096000" y="1368429"/>
            <a:ext cx="5767164" cy="5339380"/>
          </a:xfrm>
          <a:prstGeom prst="rect">
            <a:avLst/>
          </a:prstGeom>
        </p:spPr>
      </p:pic>
      <p:pic>
        <p:nvPicPr>
          <p:cNvPr id="6" name="Picture 5">
            <a:extLst>
              <a:ext uri="{FF2B5EF4-FFF2-40B4-BE49-F238E27FC236}">
                <a16:creationId xmlns:a16="http://schemas.microsoft.com/office/drawing/2014/main" id="{818C2588-ECF1-1C37-3524-CED75DEC1693}"/>
              </a:ext>
            </a:extLst>
          </p:cNvPr>
          <p:cNvPicPr>
            <a:picLocks noChangeAspect="1"/>
          </p:cNvPicPr>
          <p:nvPr/>
        </p:nvPicPr>
        <p:blipFill>
          <a:blip r:embed="rId3"/>
          <a:stretch>
            <a:fillRect/>
          </a:stretch>
        </p:blipFill>
        <p:spPr>
          <a:xfrm>
            <a:off x="985263" y="2972752"/>
            <a:ext cx="4355390" cy="3405481"/>
          </a:xfrm>
          <a:prstGeom prst="rect">
            <a:avLst/>
          </a:prstGeom>
        </p:spPr>
      </p:pic>
    </p:spTree>
    <p:extLst>
      <p:ext uri="{BB962C8B-B14F-4D97-AF65-F5344CB8AC3E}">
        <p14:creationId xmlns:p14="http://schemas.microsoft.com/office/powerpoint/2010/main" val="194732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375A-B221-5A1F-37E7-828D4B37F67E}"/>
              </a:ext>
            </a:extLst>
          </p:cNvPr>
          <p:cNvSpPr>
            <a:spLocks noGrp="1"/>
          </p:cNvSpPr>
          <p:nvPr>
            <p:ph type="title"/>
          </p:nvPr>
        </p:nvSpPr>
        <p:spPr/>
        <p:txBody>
          <a:bodyPr/>
          <a:lstStyle/>
          <a:p>
            <a:r>
              <a:rPr lang="en-US" dirty="0">
                <a:latin typeface="Aptos" panose="020B0004020202020204" pitchFamily="34" charset="0"/>
              </a:rPr>
              <a:t>Severe AE’s</a:t>
            </a:r>
            <a:endParaRPr lang="en-IL" dirty="0">
              <a:latin typeface="Aptos" panose="020B0004020202020204" pitchFamily="34" charset="0"/>
            </a:endParaRPr>
          </a:p>
        </p:txBody>
      </p:sp>
      <p:sp>
        <p:nvSpPr>
          <p:cNvPr id="3" name="Slide Number Placeholder 2">
            <a:extLst>
              <a:ext uri="{FF2B5EF4-FFF2-40B4-BE49-F238E27FC236}">
                <a16:creationId xmlns:a16="http://schemas.microsoft.com/office/drawing/2014/main" id="{10B19E8C-8EC4-2D9D-7303-6EA84DBB85BE}"/>
              </a:ext>
            </a:extLst>
          </p:cNvPr>
          <p:cNvSpPr>
            <a:spLocks noGrp="1"/>
          </p:cNvSpPr>
          <p:nvPr>
            <p:ph type="sldNum" sz="quarter" idx="10"/>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24</a:t>
            </a:fld>
            <a:endParaRPr lang="en-US" sz="1100" dirty="0">
              <a:latin typeface="Aptos" panose="020B0004020202020204" pitchFamily="34" charset="0"/>
            </a:endParaRPr>
          </a:p>
        </p:txBody>
      </p:sp>
    </p:spTree>
    <p:extLst>
      <p:ext uri="{BB962C8B-B14F-4D97-AF65-F5344CB8AC3E}">
        <p14:creationId xmlns:p14="http://schemas.microsoft.com/office/powerpoint/2010/main" val="5482910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Severe AE prediction – Dev set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25</a:t>
            </a:fld>
            <a:endParaRPr lang="en-US" sz="1100" dirty="0">
              <a:latin typeface="Aptos" panose="020B0004020202020204" pitchFamily="34" charset="0"/>
            </a:endParaRPr>
          </a:p>
        </p:txBody>
      </p:sp>
      <p:sp>
        <p:nvSpPr>
          <p:cNvPr id="15" name="Text Placeholder 4">
            <a:extLst>
              <a:ext uri="{FF2B5EF4-FFF2-40B4-BE49-F238E27FC236}">
                <a16:creationId xmlns:a16="http://schemas.microsoft.com/office/drawing/2014/main" id="{B108A1B3-478C-42EB-78B3-986295F20C5C}"/>
              </a:ext>
            </a:extLst>
          </p:cNvPr>
          <p:cNvSpPr txBox="1">
            <a:spLocks/>
          </p:cNvSpPr>
          <p:nvPr/>
        </p:nvSpPr>
        <p:spPr>
          <a:xfrm>
            <a:off x="1" y="2459095"/>
            <a:ext cx="4676086" cy="3247043"/>
          </a:xfrm>
          <a:prstGeom prst="rect">
            <a:avLst/>
          </a:prstGeom>
        </p:spPr>
        <p:txBody>
          <a:bodyPr vert="horz" wrap="square" lIns="91440" tIns="45720" rIns="91440" bIns="45720" rtlCol="0">
            <a:spAutoFit/>
          </a:bodyPr>
          <a:lst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We trained a model to predict severe AEs occurrence during the treatment period, without a specific timeframe</a:t>
            </a:r>
            <a:endParaRPr lang="en-US" b="1" dirty="0"/>
          </a:p>
          <a:p>
            <a:pPr lvl="1"/>
            <a:endParaRPr lang="en-US" dirty="0"/>
          </a:p>
          <a:p>
            <a:pPr lvl="1"/>
            <a:r>
              <a:rPr lang="en-US" dirty="0"/>
              <a:t>Dev set: 70 True vs. 98 False</a:t>
            </a:r>
          </a:p>
          <a:p>
            <a:pPr lvl="1"/>
            <a:r>
              <a:rPr lang="en-US" dirty="0"/>
              <a:t>Dev set AUC: 0.67</a:t>
            </a:r>
          </a:p>
          <a:p>
            <a:pPr lvl="1"/>
            <a:r>
              <a:rPr lang="en-US" dirty="0"/>
              <a:t>Dev set R^2: 0.84</a:t>
            </a:r>
          </a:p>
          <a:p>
            <a:pPr lvl="1"/>
            <a:endParaRPr lang="en-US" dirty="0"/>
          </a:p>
          <a:p>
            <a:pPr lvl="1"/>
            <a:r>
              <a:rPr lang="en-US" dirty="0"/>
              <a:t>Val set: 18 True vs. 35 False</a:t>
            </a:r>
          </a:p>
          <a:p>
            <a:pPr lvl="1"/>
            <a:r>
              <a:rPr lang="en-US" dirty="0"/>
              <a:t>Val set AUC: 0.63</a:t>
            </a:r>
          </a:p>
          <a:p>
            <a:pPr lvl="1"/>
            <a:r>
              <a:rPr lang="en-US" dirty="0"/>
              <a:t>Val set R^2: 0.78</a:t>
            </a:r>
          </a:p>
        </p:txBody>
      </p:sp>
      <p:pic>
        <p:nvPicPr>
          <p:cNvPr id="9" name="Picture 8">
            <a:extLst>
              <a:ext uri="{FF2B5EF4-FFF2-40B4-BE49-F238E27FC236}">
                <a16:creationId xmlns:a16="http://schemas.microsoft.com/office/drawing/2014/main" id="{4DACF654-D071-C3B8-E405-E60C13B094E4}"/>
              </a:ext>
            </a:extLst>
          </p:cNvPr>
          <p:cNvPicPr>
            <a:picLocks noChangeAspect="1"/>
          </p:cNvPicPr>
          <p:nvPr/>
        </p:nvPicPr>
        <p:blipFill>
          <a:blip r:embed="rId2"/>
          <a:stretch>
            <a:fillRect/>
          </a:stretch>
        </p:blipFill>
        <p:spPr>
          <a:xfrm>
            <a:off x="7176949" y="1402856"/>
            <a:ext cx="3989670" cy="4052288"/>
          </a:xfrm>
          <a:prstGeom prst="rect">
            <a:avLst/>
          </a:prstGeom>
        </p:spPr>
      </p:pic>
      <p:pic>
        <p:nvPicPr>
          <p:cNvPr id="5" name="Picture 4">
            <a:extLst>
              <a:ext uri="{FF2B5EF4-FFF2-40B4-BE49-F238E27FC236}">
                <a16:creationId xmlns:a16="http://schemas.microsoft.com/office/drawing/2014/main" id="{C53766E8-58BB-8628-39FA-EEC72C755974}"/>
              </a:ext>
            </a:extLst>
          </p:cNvPr>
          <p:cNvPicPr>
            <a:picLocks noChangeAspect="1"/>
          </p:cNvPicPr>
          <p:nvPr/>
        </p:nvPicPr>
        <p:blipFill>
          <a:blip r:embed="rId3"/>
          <a:stretch>
            <a:fillRect/>
          </a:stretch>
        </p:blipFill>
        <p:spPr>
          <a:xfrm>
            <a:off x="3322621" y="3726944"/>
            <a:ext cx="3854327" cy="2969019"/>
          </a:xfrm>
          <a:prstGeom prst="rect">
            <a:avLst/>
          </a:prstGeom>
        </p:spPr>
      </p:pic>
    </p:spTree>
    <p:extLst>
      <p:ext uri="{BB962C8B-B14F-4D97-AF65-F5344CB8AC3E}">
        <p14:creationId xmlns:p14="http://schemas.microsoft.com/office/powerpoint/2010/main" val="2145416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Severe AE’s in relation to systemic/gastro AE’s </a:t>
            </a:r>
            <a:br>
              <a:rPr lang="en-US" dirty="0">
                <a:latin typeface="Aptos" panose="020B0004020202020204" pitchFamily="34" charset="0"/>
              </a:rPr>
            </a:br>
            <a:r>
              <a:rPr lang="en-US" dirty="0">
                <a:latin typeface="Aptos" panose="020B0004020202020204" pitchFamily="34" charset="0"/>
              </a:rPr>
              <a:t>– Dev set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26</a:t>
            </a:fld>
            <a:endParaRPr lang="en-US" sz="1100" dirty="0">
              <a:latin typeface="Aptos" panose="020B0004020202020204" pitchFamily="34" charset="0"/>
            </a:endParaRPr>
          </a:p>
        </p:txBody>
      </p:sp>
      <p:pic>
        <p:nvPicPr>
          <p:cNvPr id="9" name="Picture 8">
            <a:extLst>
              <a:ext uri="{FF2B5EF4-FFF2-40B4-BE49-F238E27FC236}">
                <a16:creationId xmlns:a16="http://schemas.microsoft.com/office/drawing/2014/main" id="{26521C79-98D5-1A8C-3CFF-113D5633A9A3}"/>
              </a:ext>
            </a:extLst>
          </p:cNvPr>
          <p:cNvPicPr>
            <a:picLocks noChangeAspect="1"/>
          </p:cNvPicPr>
          <p:nvPr/>
        </p:nvPicPr>
        <p:blipFill>
          <a:blip r:embed="rId2"/>
          <a:stretch>
            <a:fillRect/>
          </a:stretch>
        </p:blipFill>
        <p:spPr>
          <a:xfrm>
            <a:off x="3533764" y="1752040"/>
            <a:ext cx="5620534" cy="4534533"/>
          </a:xfrm>
          <a:prstGeom prst="rect">
            <a:avLst/>
          </a:prstGeom>
          <a:ln>
            <a:solidFill>
              <a:schemeClr val="tx1"/>
            </a:solidFill>
          </a:ln>
        </p:spPr>
      </p:pic>
      <p:sp>
        <p:nvSpPr>
          <p:cNvPr id="4" name="TextBox 3">
            <a:extLst>
              <a:ext uri="{FF2B5EF4-FFF2-40B4-BE49-F238E27FC236}">
                <a16:creationId xmlns:a16="http://schemas.microsoft.com/office/drawing/2014/main" id="{7350435F-F182-2472-232A-90EDE37F27CD}"/>
              </a:ext>
            </a:extLst>
          </p:cNvPr>
          <p:cNvSpPr txBox="1"/>
          <p:nvPr/>
        </p:nvSpPr>
        <p:spPr>
          <a:xfrm>
            <a:off x="3757188" y="5042780"/>
            <a:ext cx="418704" cy="369332"/>
          </a:xfrm>
          <a:prstGeom prst="rect">
            <a:avLst/>
          </a:prstGeom>
          <a:noFill/>
        </p:spPr>
        <p:txBody>
          <a:bodyPr wrap="none" rtlCol="0">
            <a:spAutoFit/>
          </a:bodyPr>
          <a:lstStyle/>
          <a:p>
            <a:r>
              <a:rPr lang="en-US" dirty="0"/>
              <a:t>68</a:t>
            </a:r>
            <a:endParaRPr lang="en-IL" dirty="0"/>
          </a:p>
        </p:txBody>
      </p:sp>
    </p:spTree>
    <p:extLst>
      <p:ext uri="{BB962C8B-B14F-4D97-AF65-F5344CB8AC3E}">
        <p14:creationId xmlns:p14="http://schemas.microsoft.com/office/powerpoint/2010/main" val="1641101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816B74-3CC7-3681-D002-18939062887F}"/>
              </a:ext>
            </a:extLst>
          </p:cNvPr>
          <p:cNvPicPr>
            <a:picLocks noChangeAspect="1"/>
          </p:cNvPicPr>
          <p:nvPr/>
        </p:nvPicPr>
        <p:blipFill>
          <a:blip r:embed="rId2"/>
          <a:stretch>
            <a:fillRect/>
          </a:stretch>
        </p:blipFill>
        <p:spPr>
          <a:xfrm>
            <a:off x="6223225" y="2436575"/>
            <a:ext cx="3097883" cy="2923263"/>
          </a:xfrm>
          <a:prstGeom prst="rect">
            <a:avLst/>
          </a:prstGeom>
        </p:spPr>
      </p:pic>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Predicting Severe AE’s with systemic AE’s predictor</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27</a:t>
            </a:fld>
            <a:endParaRPr lang="en-US" sz="1100" dirty="0">
              <a:latin typeface="Aptos" panose="020B0004020202020204" pitchFamily="34" charset="0"/>
            </a:endParaRPr>
          </a:p>
        </p:txBody>
      </p:sp>
      <p:sp>
        <p:nvSpPr>
          <p:cNvPr id="15" name="Text Placeholder 4">
            <a:extLst>
              <a:ext uri="{FF2B5EF4-FFF2-40B4-BE49-F238E27FC236}">
                <a16:creationId xmlns:a16="http://schemas.microsoft.com/office/drawing/2014/main" id="{B108A1B3-478C-42EB-78B3-986295F20C5C}"/>
              </a:ext>
            </a:extLst>
          </p:cNvPr>
          <p:cNvSpPr txBox="1">
            <a:spLocks/>
          </p:cNvSpPr>
          <p:nvPr/>
        </p:nvSpPr>
        <p:spPr>
          <a:xfrm>
            <a:off x="98821" y="1067798"/>
            <a:ext cx="4092179" cy="5398914"/>
          </a:xfrm>
          <a:prstGeom prst="rect">
            <a:avLst/>
          </a:prstGeom>
        </p:spPr>
        <p:txBody>
          <a:bodyPr vert="horz" wrap="square" lIns="91440" tIns="45720" rIns="91440" bIns="45720" rtlCol="0">
            <a:spAutoFit/>
          </a:bodyPr>
          <a:lst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Aptos" panose="020B0004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Trained a model on the Dev set to predict systemic AE’s in the first 6 months of treatment </a:t>
            </a:r>
          </a:p>
          <a:p>
            <a:pPr lvl="1"/>
            <a:r>
              <a:rPr lang="en-US" dirty="0"/>
              <a:t>61 vs. 107</a:t>
            </a:r>
          </a:p>
          <a:p>
            <a:pPr lvl="1"/>
            <a:r>
              <a:rPr lang="en-US" dirty="0"/>
              <a:t>AUC=0.74</a:t>
            </a:r>
          </a:p>
          <a:p>
            <a:pPr lvl="1"/>
            <a:r>
              <a:rPr lang="en-US" dirty="0"/>
              <a:t>R^2=0.81</a:t>
            </a:r>
          </a:p>
          <a:p>
            <a:pPr lvl="1"/>
            <a:endParaRPr lang="en-US" dirty="0"/>
          </a:p>
          <a:p>
            <a:r>
              <a:rPr lang="en-US" dirty="0"/>
              <a:t>Used the model as-is on the Dev set to predict severe AE’s </a:t>
            </a:r>
          </a:p>
          <a:p>
            <a:pPr lvl="1"/>
            <a:r>
              <a:rPr lang="en-US" dirty="0"/>
              <a:t>70 vs. 98 </a:t>
            </a:r>
          </a:p>
          <a:p>
            <a:pPr lvl="1"/>
            <a:r>
              <a:rPr lang="en-US" dirty="0"/>
              <a:t>AUC=0.70</a:t>
            </a:r>
          </a:p>
          <a:p>
            <a:pPr lvl="1"/>
            <a:r>
              <a:rPr lang="en-US" dirty="0"/>
              <a:t>R^2=0.</a:t>
            </a:r>
            <a:r>
              <a:rPr lang="he-IL" dirty="0"/>
              <a:t>86</a:t>
            </a:r>
            <a:endParaRPr lang="en-US" dirty="0"/>
          </a:p>
          <a:p>
            <a:pPr lvl="1"/>
            <a:endParaRPr lang="en-US" dirty="0"/>
          </a:p>
          <a:p>
            <a:r>
              <a:rPr lang="en-US" dirty="0"/>
              <a:t>Validated severe AE’s prediction on the validation set </a:t>
            </a:r>
          </a:p>
          <a:p>
            <a:pPr lvl="1"/>
            <a:r>
              <a:rPr lang="en-US" dirty="0"/>
              <a:t>18 vs. 35</a:t>
            </a:r>
          </a:p>
          <a:p>
            <a:pPr lvl="1"/>
            <a:r>
              <a:rPr lang="en-US" dirty="0"/>
              <a:t>AUC=0.64</a:t>
            </a:r>
          </a:p>
          <a:p>
            <a:pPr lvl="1"/>
            <a:r>
              <a:rPr lang="en-US" dirty="0"/>
              <a:t>R^2=0.44</a:t>
            </a:r>
            <a:r>
              <a:rPr lang="he-IL" dirty="0"/>
              <a:t> </a:t>
            </a:r>
            <a:r>
              <a:rPr lang="en-US" dirty="0"/>
              <a:t> (0.81 with interval=0.2)</a:t>
            </a:r>
          </a:p>
        </p:txBody>
      </p:sp>
      <p:pic>
        <p:nvPicPr>
          <p:cNvPr id="6" name="Picture 5">
            <a:extLst>
              <a:ext uri="{FF2B5EF4-FFF2-40B4-BE49-F238E27FC236}">
                <a16:creationId xmlns:a16="http://schemas.microsoft.com/office/drawing/2014/main" id="{86255443-C19A-0085-0F8C-E5040A077BA2}"/>
              </a:ext>
            </a:extLst>
          </p:cNvPr>
          <p:cNvPicPr>
            <a:picLocks noChangeAspect="1"/>
          </p:cNvPicPr>
          <p:nvPr/>
        </p:nvPicPr>
        <p:blipFill>
          <a:blip r:embed="rId3"/>
          <a:stretch>
            <a:fillRect/>
          </a:stretch>
        </p:blipFill>
        <p:spPr>
          <a:xfrm>
            <a:off x="9195857" y="1165842"/>
            <a:ext cx="2897322" cy="2732365"/>
          </a:xfrm>
          <a:prstGeom prst="rect">
            <a:avLst/>
          </a:prstGeom>
        </p:spPr>
      </p:pic>
      <p:pic>
        <p:nvPicPr>
          <p:cNvPr id="9" name="Picture 8">
            <a:extLst>
              <a:ext uri="{FF2B5EF4-FFF2-40B4-BE49-F238E27FC236}">
                <a16:creationId xmlns:a16="http://schemas.microsoft.com/office/drawing/2014/main" id="{253E16F4-B89C-28DF-84E5-F89D70D05C37}"/>
              </a:ext>
            </a:extLst>
          </p:cNvPr>
          <p:cNvPicPr>
            <a:picLocks noChangeAspect="1"/>
          </p:cNvPicPr>
          <p:nvPr/>
        </p:nvPicPr>
        <p:blipFill>
          <a:blip r:embed="rId4"/>
          <a:stretch>
            <a:fillRect/>
          </a:stretch>
        </p:blipFill>
        <p:spPr>
          <a:xfrm>
            <a:off x="3999433" y="4125635"/>
            <a:ext cx="2937083" cy="2732365"/>
          </a:xfrm>
          <a:prstGeom prst="rect">
            <a:avLst/>
          </a:prstGeom>
        </p:spPr>
      </p:pic>
      <p:sp>
        <p:nvSpPr>
          <p:cNvPr id="10" name="TextBox 9">
            <a:extLst>
              <a:ext uri="{FF2B5EF4-FFF2-40B4-BE49-F238E27FC236}">
                <a16:creationId xmlns:a16="http://schemas.microsoft.com/office/drawing/2014/main" id="{378280C1-80B7-399B-58B4-E0ECB3F8E07F}"/>
              </a:ext>
            </a:extLst>
          </p:cNvPr>
          <p:cNvSpPr txBox="1"/>
          <p:nvPr/>
        </p:nvSpPr>
        <p:spPr>
          <a:xfrm>
            <a:off x="8648700" y="6237629"/>
            <a:ext cx="3810000" cy="646331"/>
          </a:xfrm>
          <a:prstGeom prst="rect">
            <a:avLst/>
          </a:prstGeom>
          <a:noFill/>
        </p:spPr>
        <p:txBody>
          <a:bodyPr wrap="square">
            <a:spAutoFit/>
          </a:bodyPr>
          <a:lstStyle/>
          <a:p>
            <a:r>
              <a:rPr lang="en-US" dirty="0"/>
              <a:t>I tried a similar approach with other models, nothing interesting to share..</a:t>
            </a:r>
            <a:endParaRPr lang="en-IL" dirty="0"/>
          </a:p>
        </p:txBody>
      </p:sp>
    </p:spTree>
    <p:extLst>
      <p:ext uri="{BB962C8B-B14F-4D97-AF65-F5344CB8AC3E}">
        <p14:creationId xmlns:p14="http://schemas.microsoft.com/office/powerpoint/2010/main" val="1681627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Severe AE’s in relation to systemic AE’s predictor </a:t>
            </a:r>
            <a:br>
              <a:rPr lang="en-US" dirty="0">
                <a:latin typeface="Aptos" panose="020B0004020202020204" pitchFamily="34" charset="0"/>
              </a:rPr>
            </a:br>
            <a:r>
              <a:rPr lang="en-US" dirty="0">
                <a:latin typeface="Aptos" panose="020B0004020202020204" pitchFamily="34" charset="0"/>
              </a:rPr>
              <a:t>– Dev set reporting</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28</a:t>
            </a:fld>
            <a:endParaRPr lang="en-US" sz="1100" dirty="0">
              <a:latin typeface="Aptos" panose="020B0004020202020204" pitchFamily="34" charset="0"/>
            </a:endParaRPr>
          </a:p>
        </p:txBody>
      </p:sp>
      <p:pic>
        <p:nvPicPr>
          <p:cNvPr id="9" name="Picture 8">
            <a:extLst>
              <a:ext uri="{FF2B5EF4-FFF2-40B4-BE49-F238E27FC236}">
                <a16:creationId xmlns:a16="http://schemas.microsoft.com/office/drawing/2014/main" id="{26521C79-98D5-1A8C-3CFF-113D5633A9A3}"/>
              </a:ext>
            </a:extLst>
          </p:cNvPr>
          <p:cNvPicPr>
            <a:picLocks noChangeAspect="1"/>
          </p:cNvPicPr>
          <p:nvPr/>
        </p:nvPicPr>
        <p:blipFill>
          <a:blip r:embed="rId2"/>
          <a:stretch>
            <a:fillRect/>
          </a:stretch>
        </p:blipFill>
        <p:spPr>
          <a:xfrm>
            <a:off x="3533764" y="1752040"/>
            <a:ext cx="5620534" cy="4534533"/>
          </a:xfrm>
          <a:prstGeom prst="rect">
            <a:avLst/>
          </a:prstGeom>
          <a:ln>
            <a:solidFill>
              <a:schemeClr val="tx1"/>
            </a:solidFill>
          </a:ln>
        </p:spPr>
      </p:pic>
      <p:sp>
        <p:nvSpPr>
          <p:cNvPr id="4" name="TextBox 3">
            <a:extLst>
              <a:ext uri="{FF2B5EF4-FFF2-40B4-BE49-F238E27FC236}">
                <a16:creationId xmlns:a16="http://schemas.microsoft.com/office/drawing/2014/main" id="{7350435F-F182-2472-232A-90EDE37F27CD}"/>
              </a:ext>
            </a:extLst>
          </p:cNvPr>
          <p:cNvSpPr txBox="1"/>
          <p:nvPr/>
        </p:nvSpPr>
        <p:spPr>
          <a:xfrm>
            <a:off x="8283643" y="4969933"/>
            <a:ext cx="418704" cy="369332"/>
          </a:xfrm>
          <a:prstGeom prst="rect">
            <a:avLst/>
          </a:prstGeom>
          <a:noFill/>
        </p:spPr>
        <p:txBody>
          <a:bodyPr wrap="none" rtlCol="0">
            <a:spAutoFit/>
          </a:bodyPr>
          <a:lstStyle/>
          <a:p>
            <a:r>
              <a:rPr lang="en-US" dirty="0"/>
              <a:t>68</a:t>
            </a:r>
            <a:endParaRPr lang="en-IL" dirty="0"/>
          </a:p>
        </p:txBody>
      </p:sp>
      <p:sp>
        <p:nvSpPr>
          <p:cNvPr id="5" name="Rectangle 4">
            <a:extLst>
              <a:ext uri="{FF2B5EF4-FFF2-40B4-BE49-F238E27FC236}">
                <a16:creationId xmlns:a16="http://schemas.microsoft.com/office/drawing/2014/main" id="{32F144E9-18A4-24F5-F2D4-742147DF5608}"/>
              </a:ext>
            </a:extLst>
          </p:cNvPr>
          <p:cNvSpPr/>
          <p:nvPr/>
        </p:nvSpPr>
        <p:spPr>
          <a:xfrm>
            <a:off x="9563099" y="3654180"/>
            <a:ext cx="2333625"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%Severe by predictor</a:t>
            </a:r>
            <a:endParaRPr lang="en-IL" dirty="0"/>
          </a:p>
        </p:txBody>
      </p:sp>
      <p:sp>
        <p:nvSpPr>
          <p:cNvPr id="6" name="Rectangle 5">
            <a:extLst>
              <a:ext uri="{FF2B5EF4-FFF2-40B4-BE49-F238E27FC236}">
                <a16:creationId xmlns:a16="http://schemas.microsoft.com/office/drawing/2014/main" id="{40655923-951C-1012-A6D7-3E259065BF73}"/>
              </a:ext>
            </a:extLst>
          </p:cNvPr>
          <p:cNvSpPr/>
          <p:nvPr/>
        </p:nvSpPr>
        <p:spPr>
          <a:xfrm>
            <a:off x="8207244" y="5505383"/>
            <a:ext cx="6435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26%</a:t>
            </a:r>
            <a:endParaRPr lang="en-IL" dirty="0"/>
          </a:p>
        </p:txBody>
      </p:sp>
      <p:sp>
        <p:nvSpPr>
          <p:cNvPr id="8" name="Rectangle 7">
            <a:extLst>
              <a:ext uri="{FF2B5EF4-FFF2-40B4-BE49-F238E27FC236}">
                <a16:creationId xmlns:a16="http://schemas.microsoft.com/office/drawing/2014/main" id="{B19ECE42-BE89-43E6-5386-A8F890053B48}"/>
              </a:ext>
            </a:extLst>
          </p:cNvPr>
          <p:cNvSpPr/>
          <p:nvPr/>
        </p:nvSpPr>
        <p:spPr>
          <a:xfrm>
            <a:off x="4252290" y="3850217"/>
            <a:ext cx="6435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57%</a:t>
            </a:r>
            <a:endParaRPr lang="en-IL" dirty="0"/>
          </a:p>
        </p:txBody>
      </p:sp>
      <p:sp>
        <p:nvSpPr>
          <p:cNvPr id="10" name="Rectangle 9">
            <a:extLst>
              <a:ext uri="{FF2B5EF4-FFF2-40B4-BE49-F238E27FC236}">
                <a16:creationId xmlns:a16="http://schemas.microsoft.com/office/drawing/2014/main" id="{6099BE65-747A-8CC9-B61B-590191EBECA7}"/>
              </a:ext>
            </a:extLst>
          </p:cNvPr>
          <p:cNvSpPr/>
          <p:nvPr/>
        </p:nvSpPr>
        <p:spPr>
          <a:xfrm>
            <a:off x="5966790" y="2535767"/>
            <a:ext cx="643560"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69%</a:t>
            </a:r>
            <a:endParaRPr lang="en-IL" dirty="0"/>
          </a:p>
        </p:txBody>
      </p:sp>
      <p:sp>
        <p:nvSpPr>
          <p:cNvPr id="11" name="Rectangle 10">
            <a:extLst>
              <a:ext uri="{FF2B5EF4-FFF2-40B4-BE49-F238E27FC236}">
                <a16:creationId xmlns:a16="http://schemas.microsoft.com/office/drawing/2014/main" id="{C72CDB50-70BD-A33B-02E8-25287DEE5846}"/>
              </a:ext>
            </a:extLst>
          </p:cNvPr>
          <p:cNvSpPr/>
          <p:nvPr/>
        </p:nvSpPr>
        <p:spPr>
          <a:xfrm>
            <a:off x="7119315" y="2674410"/>
            <a:ext cx="643560"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57%</a:t>
            </a:r>
            <a:endParaRPr lang="en-IL" dirty="0"/>
          </a:p>
        </p:txBody>
      </p:sp>
      <p:sp>
        <p:nvSpPr>
          <p:cNvPr id="12" name="Rectangle 11">
            <a:extLst>
              <a:ext uri="{FF2B5EF4-FFF2-40B4-BE49-F238E27FC236}">
                <a16:creationId xmlns:a16="http://schemas.microsoft.com/office/drawing/2014/main" id="{E520E2D6-0598-AA33-8D9C-012BB397FECF}"/>
              </a:ext>
            </a:extLst>
          </p:cNvPr>
          <p:cNvSpPr/>
          <p:nvPr/>
        </p:nvSpPr>
        <p:spPr>
          <a:xfrm>
            <a:off x="6345483" y="3591982"/>
            <a:ext cx="6435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90%</a:t>
            </a:r>
            <a:endParaRPr lang="en-IL" dirty="0"/>
          </a:p>
        </p:txBody>
      </p:sp>
      <p:sp>
        <p:nvSpPr>
          <p:cNvPr id="13" name="Rectangle 12">
            <a:extLst>
              <a:ext uri="{FF2B5EF4-FFF2-40B4-BE49-F238E27FC236}">
                <a16:creationId xmlns:a16="http://schemas.microsoft.com/office/drawing/2014/main" id="{47A2A057-B0AC-E260-8953-93DE194F7608}"/>
              </a:ext>
            </a:extLst>
          </p:cNvPr>
          <p:cNvSpPr/>
          <p:nvPr/>
        </p:nvSpPr>
        <p:spPr>
          <a:xfrm>
            <a:off x="6936035" y="4756714"/>
            <a:ext cx="6435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64%</a:t>
            </a:r>
            <a:endParaRPr lang="en-IL" dirty="0"/>
          </a:p>
        </p:txBody>
      </p:sp>
      <p:sp>
        <p:nvSpPr>
          <p:cNvPr id="15" name="Rectangle 14">
            <a:extLst>
              <a:ext uri="{FF2B5EF4-FFF2-40B4-BE49-F238E27FC236}">
                <a16:creationId xmlns:a16="http://schemas.microsoft.com/office/drawing/2014/main" id="{61F15891-E482-4981-7DC5-364E7DAD0EB4}"/>
              </a:ext>
            </a:extLst>
          </p:cNvPr>
          <p:cNvSpPr/>
          <p:nvPr/>
        </p:nvSpPr>
        <p:spPr>
          <a:xfrm>
            <a:off x="5452439" y="5089319"/>
            <a:ext cx="6435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67%</a:t>
            </a:r>
            <a:endParaRPr lang="en-IL" dirty="0"/>
          </a:p>
        </p:txBody>
      </p:sp>
      <p:sp>
        <p:nvSpPr>
          <p:cNvPr id="16" name="Rectangle 15">
            <a:extLst>
              <a:ext uri="{FF2B5EF4-FFF2-40B4-BE49-F238E27FC236}">
                <a16:creationId xmlns:a16="http://schemas.microsoft.com/office/drawing/2014/main" id="{3E38F655-A4F8-9AE0-9D7A-CFE2715B6B45}"/>
              </a:ext>
            </a:extLst>
          </p:cNvPr>
          <p:cNvSpPr/>
          <p:nvPr/>
        </p:nvSpPr>
        <p:spPr>
          <a:xfrm>
            <a:off x="5966789" y="5505383"/>
            <a:ext cx="643561" cy="365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40%</a:t>
            </a:r>
            <a:endParaRPr lang="en-IL" dirty="0"/>
          </a:p>
        </p:txBody>
      </p:sp>
    </p:spTree>
    <p:extLst>
      <p:ext uri="{BB962C8B-B14F-4D97-AF65-F5344CB8AC3E}">
        <p14:creationId xmlns:p14="http://schemas.microsoft.com/office/powerpoint/2010/main" val="570776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75338-D39F-EF49-89AB-508CEA1EDC04}"/>
              </a:ext>
            </a:extLst>
          </p:cNvPr>
          <p:cNvSpPr>
            <a:spLocks noGrp="1"/>
          </p:cNvSpPr>
          <p:nvPr>
            <p:ph type="title"/>
          </p:nvPr>
        </p:nvSpPr>
        <p:spPr/>
        <p:txBody>
          <a:bodyPr/>
          <a:lstStyle/>
          <a:p>
            <a:r>
              <a:rPr lang="en-US" dirty="0">
                <a:latin typeface="Aptos" panose="020B0004020202020204" pitchFamily="34" charset="0"/>
              </a:rPr>
              <a:t>Conclusions</a:t>
            </a:r>
            <a:endParaRPr lang="en-IL" dirty="0">
              <a:latin typeface="Aptos" panose="020B0004020202020204" pitchFamily="34" charset="0"/>
            </a:endParaRPr>
          </a:p>
        </p:txBody>
      </p:sp>
      <p:sp>
        <p:nvSpPr>
          <p:cNvPr id="15" name="Slide Number Placeholder 14">
            <a:extLst>
              <a:ext uri="{FF2B5EF4-FFF2-40B4-BE49-F238E27FC236}">
                <a16:creationId xmlns:a16="http://schemas.microsoft.com/office/drawing/2014/main" id="{C9E1BA86-4B04-B2DE-906C-95F09881C380}"/>
              </a:ext>
            </a:extLst>
          </p:cNvPr>
          <p:cNvSpPr>
            <a:spLocks noGrp="1"/>
          </p:cNvSpPr>
          <p:nvPr>
            <p:ph type="sldNum" sz="quarter" idx="36"/>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29</a:t>
            </a:fld>
            <a:endParaRPr lang="en-US" sz="1100" dirty="0">
              <a:latin typeface="Aptos" panose="020B0004020202020204" pitchFamily="34" charset="0"/>
            </a:endParaRPr>
          </a:p>
        </p:txBody>
      </p:sp>
      <p:sp>
        <p:nvSpPr>
          <p:cNvPr id="3" name="Text Placeholder 2">
            <a:extLst>
              <a:ext uri="{FF2B5EF4-FFF2-40B4-BE49-F238E27FC236}">
                <a16:creationId xmlns:a16="http://schemas.microsoft.com/office/drawing/2014/main" id="{9CBEBF15-7BA0-44F1-06A3-B163D091E43A}"/>
              </a:ext>
            </a:extLst>
          </p:cNvPr>
          <p:cNvSpPr>
            <a:spLocks noGrp="1"/>
          </p:cNvSpPr>
          <p:nvPr>
            <p:ph type="body" sz="quarter" idx="26"/>
          </p:nvPr>
        </p:nvSpPr>
        <p:spPr>
          <a:xfrm>
            <a:off x="3938482" y="1068911"/>
            <a:ext cx="7892987" cy="1117967"/>
          </a:xfrm>
        </p:spPr>
        <p:txBody>
          <a:bodyPr/>
          <a:lstStyle/>
          <a:p>
            <a:endParaRPr lang="en-IL" dirty="0"/>
          </a:p>
        </p:txBody>
      </p:sp>
      <p:sp>
        <p:nvSpPr>
          <p:cNvPr id="4" name="Text Placeholder 3">
            <a:extLst>
              <a:ext uri="{FF2B5EF4-FFF2-40B4-BE49-F238E27FC236}">
                <a16:creationId xmlns:a16="http://schemas.microsoft.com/office/drawing/2014/main" id="{1E463BF0-997C-B31A-7C82-397D255DED17}"/>
              </a:ext>
            </a:extLst>
          </p:cNvPr>
          <p:cNvSpPr>
            <a:spLocks noGrp="1"/>
          </p:cNvSpPr>
          <p:nvPr>
            <p:ph type="body" sz="quarter" idx="13"/>
          </p:nvPr>
        </p:nvSpPr>
        <p:spPr>
          <a:xfrm>
            <a:off x="4765218" y="1473189"/>
            <a:ext cx="6894790" cy="319831"/>
          </a:xfrm>
        </p:spPr>
        <p:txBody>
          <a:bodyPr/>
          <a:lstStyle/>
          <a:p>
            <a:r>
              <a:rPr lang="en-US" dirty="0"/>
              <a:t>Immune-related labels were not helpful</a:t>
            </a:r>
            <a:endParaRPr lang="en-IL" dirty="0">
              <a:latin typeface="Aptos" panose="020B0004020202020204" pitchFamily="34" charset="0"/>
            </a:endParaRPr>
          </a:p>
        </p:txBody>
      </p:sp>
      <p:sp>
        <p:nvSpPr>
          <p:cNvPr id="5" name="Text Placeholder 4">
            <a:extLst>
              <a:ext uri="{FF2B5EF4-FFF2-40B4-BE49-F238E27FC236}">
                <a16:creationId xmlns:a16="http://schemas.microsoft.com/office/drawing/2014/main" id="{9979C957-7AFC-3EB5-E821-92C662993328}"/>
              </a:ext>
            </a:extLst>
          </p:cNvPr>
          <p:cNvSpPr>
            <a:spLocks noGrp="1"/>
          </p:cNvSpPr>
          <p:nvPr>
            <p:ph type="body" sz="quarter" idx="27"/>
          </p:nvPr>
        </p:nvSpPr>
        <p:spPr>
          <a:xfrm>
            <a:off x="3938483" y="3575839"/>
            <a:ext cx="7892987" cy="1117967"/>
          </a:xfrm>
        </p:spPr>
        <p:txBody>
          <a:bodyPr/>
          <a:lstStyle/>
          <a:p>
            <a:endParaRPr lang="en-IL"/>
          </a:p>
        </p:txBody>
      </p:sp>
      <p:sp>
        <p:nvSpPr>
          <p:cNvPr id="6" name="Text Placeholder 5">
            <a:extLst>
              <a:ext uri="{FF2B5EF4-FFF2-40B4-BE49-F238E27FC236}">
                <a16:creationId xmlns:a16="http://schemas.microsoft.com/office/drawing/2014/main" id="{19A4535D-701F-DDDF-E816-AC293D6857BF}"/>
              </a:ext>
            </a:extLst>
          </p:cNvPr>
          <p:cNvSpPr>
            <a:spLocks noGrp="1"/>
          </p:cNvSpPr>
          <p:nvPr>
            <p:ph type="body" sz="quarter" idx="28"/>
          </p:nvPr>
        </p:nvSpPr>
        <p:spPr>
          <a:xfrm>
            <a:off x="4765219" y="3861623"/>
            <a:ext cx="6894790" cy="556819"/>
          </a:xfrm>
        </p:spPr>
        <p:txBody>
          <a:bodyPr/>
          <a:lstStyle/>
          <a:p>
            <a:r>
              <a:rPr lang="en-US" dirty="0"/>
              <a:t>Predict occurrence of systemic AE’s and potentially other specific types and categories of AE’s</a:t>
            </a:r>
            <a:endParaRPr lang="en-IL" dirty="0"/>
          </a:p>
        </p:txBody>
      </p:sp>
      <p:sp>
        <p:nvSpPr>
          <p:cNvPr id="7" name="Text Placeholder 6">
            <a:extLst>
              <a:ext uri="{FF2B5EF4-FFF2-40B4-BE49-F238E27FC236}">
                <a16:creationId xmlns:a16="http://schemas.microsoft.com/office/drawing/2014/main" id="{06DC25BC-15A0-3CAF-4B57-C3BFE7F21925}"/>
              </a:ext>
            </a:extLst>
          </p:cNvPr>
          <p:cNvSpPr>
            <a:spLocks noGrp="1"/>
          </p:cNvSpPr>
          <p:nvPr>
            <p:ph type="body" sz="quarter" idx="30"/>
          </p:nvPr>
        </p:nvSpPr>
        <p:spPr>
          <a:xfrm>
            <a:off x="3938483" y="4829985"/>
            <a:ext cx="7892987" cy="1117967"/>
          </a:xfrm>
        </p:spPr>
        <p:txBody>
          <a:bodyPr/>
          <a:lstStyle/>
          <a:p>
            <a:endParaRPr lang="en-IL" dirty="0"/>
          </a:p>
        </p:txBody>
      </p:sp>
      <p:sp>
        <p:nvSpPr>
          <p:cNvPr id="8" name="Text Placeholder 7">
            <a:extLst>
              <a:ext uri="{FF2B5EF4-FFF2-40B4-BE49-F238E27FC236}">
                <a16:creationId xmlns:a16="http://schemas.microsoft.com/office/drawing/2014/main" id="{FDD939D2-49D2-F6D7-97F6-CEBF160CFDFE}"/>
              </a:ext>
            </a:extLst>
          </p:cNvPr>
          <p:cNvSpPr>
            <a:spLocks noGrp="1"/>
          </p:cNvSpPr>
          <p:nvPr>
            <p:ph type="body" sz="quarter" idx="31"/>
          </p:nvPr>
        </p:nvSpPr>
        <p:spPr>
          <a:xfrm>
            <a:off x="4765219" y="5234263"/>
            <a:ext cx="6894790" cy="319831"/>
          </a:xfrm>
        </p:spPr>
        <p:txBody>
          <a:bodyPr/>
          <a:lstStyle/>
          <a:p>
            <a:r>
              <a:rPr lang="en-US" dirty="0"/>
              <a:t>Predict occurrence of severe AE’s</a:t>
            </a:r>
            <a:endParaRPr lang="en-IL" dirty="0"/>
          </a:p>
        </p:txBody>
      </p:sp>
      <p:sp>
        <p:nvSpPr>
          <p:cNvPr id="11" name="Text Placeholder 10">
            <a:extLst>
              <a:ext uri="{FF2B5EF4-FFF2-40B4-BE49-F238E27FC236}">
                <a16:creationId xmlns:a16="http://schemas.microsoft.com/office/drawing/2014/main" id="{0DBE8161-3A1F-88B1-1555-04C19BD96976}"/>
              </a:ext>
            </a:extLst>
          </p:cNvPr>
          <p:cNvSpPr>
            <a:spLocks noGrp="1"/>
          </p:cNvSpPr>
          <p:nvPr>
            <p:ph type="body" sz="quarter" idx="18"/>
          </p:nvPr>
        </p:nvSpPr>
        <p:spPr>
          <a:xfrm>
            <a:off x="4073545" y="1445915"/>
            <a:ext cx="545554" cy="371184"/>
          </a:xfrm>
        </p:spPr>
        <p:txBody>
          <a:bodyPr>
            <a:normAutofit/>
          </a:bodyPr>
          <a:lstStyle/>
          <a:p>
            <a:r>
              <a:rPr lang="en-US" dirty="0">
                <a:latin typeface="Aptos" panose="020B0004020202020204" pitchFamily="34" charset="0"/>
              </a:rPr>
              <a:t>1</a:t>
            </a:r>
            <a:endParaRPr lang="en-IL" dirty="0">
              <a:latin typeface="Aptos" panose="020B0004020202020204" pitchFamily="34" charset="0"/>
            </a:endParaRPr>
          </a:p>
        </p:txBody>
      </p:sp>
      <p:sp>
        <p:nvSpPr>
          <p:cNvPr id="23" name="Text Placeholder 10">
            <a:extLst>
              <a:ext uri="{FF2B5EF4-FFF2-40B4-BE49-F238E27FC236}">
                <a16:creationId xmlns:a16="http://schemas.microsoft.com/office/drawing/2014/main" id="{1E86DCF5-3495-F2B2-B84E-DFBF86ADE298}"/>
              </a:ext>
            </a:extLst>
          </p:cNvPr>
          <p:cNvSpPr txBox="1">
            <a:spLocks/>
          </p:cNvSpPr>
          <p:nvPr/>
        </p:nvSpPr>
        <p:spPr>
          <a:xfrm>
            <a:off x="4073546" y="3949230"/>
            <a:ext cx="545554" cy="371184"/>
          </a:xfrm>
          <a:prstGeom prst="roundRect">
            <a:avLst>
              <a:gd name="adj" fmla="val 35054"/>
            </a:avLst>
          </a:prstGeom>
          <a:solidFill>
            <a:schemeClr val="accent1"/>
          </a:solidFill>
          <a:ln w="0">
            <a:solidFill>
              <a:schemeClr val="accent1">
                <a:alpha val="0"/>
              </a:schemeClr>
            </a:solidFill>
          </a:ln>
        </p:spPr>
        <p:txBody>
          <a:bodyPr vert="horz" lIns="91440" tIns="45720" rIns="91440" bIns="45720" rtlCol="0" anchor="ctr">
            <a:normAutofit/>
          </a:bodyPr>
          <a:lstStyle>
            <a:lvl1pPr marL="0" indent="0" algn="ctr" defTabSz="457200" rtl="0" eaLnBrk="1" latinLnBrk="0" hangingPunct="1">
              <a:lnSpc>
                <a:spcPct val="110000"/>
              </a:lnSpc>
              <a:spcBef>
                <a:spcPts val="500"/>
              </a:spcBef>
              <a:buClr>
                <a:schemeClr val="accent1"/>
              </a:buClr>
              <a:buSzPct val="120000"/>
              <a:buFont typeface="Arial" panose="020B0604020202020204" pitchFamily="34" charset="0"/>
              <a:buNone/>
              <a:tabLst/>
              <a:defRPr sz="1200" b="0" i="0" kern="1200" spc="-25" baseline="0">
                <a:solidFill>
                  <a:schemeClr val="bg1"/>
                </a:solid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latin typeface="Aptos" panose="020B0004020202020204" pitchFamily="34" charset="0"/>
              </a:rPr>
              <a:t>3</a:t>
            </a:r>
            <a:endParaRPr lang="en-IL" dirty="0">
              <a:latin typeface="Aptos" panose="020B0004020202020204" pitchFamily="34" charset="0"/>
            </a:endParaRPr>
          </a:p>
        </p:txBody>
      </p:sp>
      <p:sp>
        <p:nvSpPr>
          <p:cNvPr id="24" name="Text Placeholder 10">
            <a:extLst>
              <a:ext uri="{FF2B5EF4-FFF2-40B4-BE49-F238E27FC236}">
                <a16:creationId xmlns:a16="http://schemas.microsoft.com/office/drawing/2014/main" id="{6B7FACCC-12A2-26BC-38C3-F288D745ADA7}"/>
              </a:ext>
            </a:extLst>
          </p:cNvPr>
          <p:cNvSpPr txBox="1">
            <a:spLocks/>
          </p:cNvSpPr>
          <p:nvPr/>
        </p:nvSpPr>
        <p:spPr>
          <a:xfrm>
            <a:off x="4073546" y="5203377"/>
            <a:ext cx="545554" cy="371184"/>
          </a:xfrm>
          <a:prstGeom prst="roundRect">
            <a:avLst>
              <a:gd name="adj" fmla="val 35054"/>
            </a:avLst>
          </a:prstGeom>
          <a:solidFill>
            <a:schemeClr val="accent1"/>
          </a:solidFill>
          <a:ln w="0">
            <a:solidFill>
              <a:schemeClr val="accent1">
                <a:alpha val="0"/>
              </a:schemeClr>
            </a:solidFill>
          </a:ln>
        </p:spPr>
        <p:txBody>
          <a:bodyPr vert="horz" lIns="91440" tIns="45720" rIns="91440" bIns="45720" rtlCol="0" anchor="ctr">
            <a:normAutofit/>
          </a:bodyPr>
          <a:lstStyle>
            <a:lvl1pPr marL="0" indent="0" algn="ctr" defTabSz="457200" rtl="0" eaLnBrk="1" latinLnBrk="0" hangingPunct="1">
              <a:lnSpc>
                <a:spcPct val="110000"/>
              </a:lnSpc>
              <a:spcBef>
                <a:spcPts val="500"/>
              </a:spcBef>
              <a:buClr>
                <a:schemeClr val="accent1"/>
              </a:buClr>
              <a:buSzPct val="120000"/>
              <a:buFont typeface="Arial" panose="020B0604020202020204" pitchFamily="34" charset="0"/>
              <a:buNone/>
              <a:tabLst/>
              <a:defRPr sz="1200" b="0" i="0" kern="1200" spc="-25" baseline="0">
                <a:solidFill>
                  <a:schemeClr val="bg1"/>
                </a:solid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latin typeface="Aptos" panose="020B0004020202020204" pitchFamily="34" charset="0"/>
              </a:rPr>
              <a:t>4</a:t>
            </a:r>
            <a:endParaRPr lang="en-IL" dirty="0">
              <a:latin typeface="Aptos" panose="020B0004020202020204" pitchFamily="34" charset="0"/>
            </a:endParaRPr>
          </a:p>
        </p:txBody>
      </p:sp>
      <p:sp>
        <p:nvSpPr>
          <p:cNvPr id="13" name="Text Placeholder 2">
            <a:extLst>
              <a:ext uri="{FF2B5EF4-FFF2-40B4-BE49-F238E27FC236}">
                <a16:creationId xmlns:a16="http://schemas.microsoft.com/office/drawing/2014/main" id="{FD6D82EC-D409-F80E-CC40-94A74A4895B2}"/>
              </a:ext>
            </a:extLst>
          </p:cNvPr>
          <p:cNvSpPr txBox="1">
            <a:spLocks/>
          </p:cNvSpPr>
          <p:nvPr/>
        </p:nvSpPr>
        <p:spPr>
          <a:xfrm>
            <a:off x="3938482" y="2323057"/>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vert="horz" lIns="91440" tIns="45720" rIns="91440" bIns="45720" rtlCol="0">
            <a:spAutoFit/>
          </a:bodyPr>
          <a:lstStyle>
            <a:lvl1pPr marL="0" indent="0" algn="l" defTabSz="457200" rtl="0" eaLnBrk="1" latinLnBrk="0" hangingPunct="1">
              <a:lnSpc>
                <a:spcPct val="120000"/>
              </a:lnSpc>
              <a:spcBef>
                <a:spcPts val="500"/>
              </a:spcBef>
              <a:buClr>
                <a:schemeClr val="accent1"/>
              </a:buClr>
              <a:buSzPct val="120000"/>
              <a:buFont typeface="Arial" panose="020B0604020202020204" pitchFamily="34" charset="0"/>
              <a:buNone/>
              <a:tabLst/>
              <a:defRPr sz="1000" b="0" i="0" kern="1200" spc="-25" baseline="0">
                <a:ln>
                  <a:noFill/>
                </a:ln>
                <a:no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endParaRPr lang="en-IL" dirty="0"/>
          </a:p>
        </p:txBody>
      </p:sp>
      <p:sp>
        <p:nvSpPr>
          <p:cNvPr id="14" name="Text Placeholder 10">
            <a:extLst>
              <a:ext uri="{FF2B5EF4-FFF2-40B4-BE49-F238E27FC236}">
                <a16:creationId xmlns:a16="http://schemas.microsoft.com/office/drawing/2014/main" id="{882244C8-EE7A-60A9-369A-1D8134D914DA}"/>
              </a:ext>
            </a:extLst>
          </p:cNvPr>
          <p:cNvSpPr txBox="1">
            <a:spLocks/>
          </p:cNvSpPr>
          <p:nvPr/>
        </p:nvSpPr>
        <p:spPr>
          <a:xfrm>
            <a:off x="4073545" y="2700061"/>
            <a:ext cx="545554" cy="371184"/>
          </a:xfrm>
          <a:prstGeom prst="roundRect">
            <a:avLst>
              <a:gd name="adj" fmla="val 35054"/>
            </a:avLst>
          </a:prstGeom>
          <a:solidFill>
            <a:schemeClr val="accent1"/>
          </a:solidFill>
          <a:ln w="0">
            <a:solidFill>
              <a:schemeClr val="accent1">
                <a:alpha val="0"/>
              </a:schemeClr>
            </a:solidFill>
          </a:ln>
        </p:spPr>
        <p:txBody>
          <a:bodyPr vert="horz" lIns="91440" tIns="45720" rIns="91440" bIns="45720" rtlCol="0" anchor="ctr">
            <a:normAutofit/>
          </a:bodyPr>
          <a:lstStyle>
            <a:lvl1pPr marL="0" indent="0" algn="ctr" defTabSz="457200" rtl="0" eaLnBrk="1" latinLnBrk="0" hangingPunct="1">
              <a:lnSpc>
                <a:spcPct val="110000"/>
              </a:lnSpc>
              <a:spcBef>
                <a:spcPts val="500"/>
              </a:spcBef>
              <a:buClr>
                <a:schemeClr val="accent1"/>
              </a:buClr>
              <a:buSzPct val="120000"/>
              <a:buFont typeface="Arial" panose="020B0604020202020204" pitchFamily="34" charset="0"/>
              <a:buNone/>
              <a:tabLst/>
              <a:defRPr sz="1200" b="0" i="0" kern="1200" spc="-25" baseline="0">
                <a:solidFill>
                  <a:schemeClr val="bg1"/>
                </a:solidFill>
                <a:latin typeface="Century Gothic" panose="020B0502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latin typeface="Aptos" panose="020B0004020202020204" pitchFamily="34" charset="0"/>
              </a:rPr>
              <a:t>2</a:t>
            </a:r>
            <a:endParaRPr lang="en-IL" dirty="0">
              <a:latin typeface="Aptos" panose="020B0004020202020204" pitchFamily="34" charset="0"/>
            </a:endParaRPr>
          </a:p>
        </p:txBody>
      </p:sp>
      <p:sp>
        <p:nvSpPr>
          <p:cNvPr id="16" name="Text Placeholder 3">
            <a:extLst>
              <a:ext uri="{FF2B5EF4-FFF2-40B4-BE49-F238E27FC236}">
                <a16:creationId xmlns:a16="http://schemas.microsoft.com/office/drawing/2014/main" id="{43E0080E-AB90-3FF5-8011-FF51141E0705}"/>
              </a:ext>
            </a:extLst>
          </p:cNvPr>
          <p:cNvSpPr txBox="1">
            <a:spLocks/>
          </p:cNvSpPr>
          <p:nvPr/>
        </p:nvSpPr>
        <p:spPr>
          <a:xfrm>
            <a:off x="4765218" y="2722124"/>
            <a:ext cx="6894790" cy="319831"/>
          </a:xfrm>
          <a:prstGeom prst="rect">
            <a:avLst/>
          </a:prstGeom>
        </p:spPr>
        <p:txBody>
          <a:bodyPr vert="horz" lIns="91440" tIns="45720" rIns="91440" bIns="45720" rtlCol="0" anchor="ctr">
            <a:spAutoFit/>
          </a:bodyPr>
          <a:lstStyle>
            <a:lvl1pPr marL="0" indent="0" algn="l" defTabSz="457200" rtl="0" eaLnBrk="1" latinLnBrk="0" hangingPunct="1">
              <a:lnSpc>
                <a:spcPct val="110000"/>
              </a:lnSpc>
              <a:spcBef>
                <a:spcPts val="500"/>
              </a:spcBef>
              <a:buClr>
                <a:schemeClr val="accent1"/>
              </a:buClr>
              <a:buSzPct val="120000"/>
              <a:buFont typeface="Arial" panose="020B0604020202020204" pitchFamily="34" charset="0"/>
              <a:buNone/>
              <a:tabLst/>
              <a:defRPr sz="1400" b="0" i="0" kern="1200" spc="-25" baseline="0">
                <a:solidFill>
                  <a:schemeClr val="tx1"/>
                </a:solidFill>
                <a:latin typeface="Aptos" panose="020B0004020202020204" pitchFamily="34" charset="0"/>
                <a:ea typeface="Inter" panose="02000503000000020004" pitchFamily="2" charset="0"/>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Aptos" panose="020B0004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Aptos" panose="020B0004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Aptos" panose="020B0004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Aptos" panose="020B0004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dirty="0"/>
              <a:t>Predict multiple AE occurrences</a:t>
            </a:r>
            <a:endParaRPr lang="en-IL" dirty="0"/>
          </a:p>
        </p:txBody>
      </p:sp>
    </p:spTree>
    <p:extLst>
      <p:ext uri="{BB962C8B-B14F-4D97-AF65-F5344CB8AC3E}">
        <p14:creationId xmlns:p14="http://schemas.microsoft.com/office/powerpoint/2010/main" val="2797685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375A-B221-5A1F-37E7-828D4B37F67E}"/>
              </a:ext>
            </a:extLst>
          </p:cNvPr>
          <p:cNvSpPr>
            <a:spLocks noGrp="1"/>
          </p:cNvSpPr>
          <p:nvPr>
            <p:ph type="title"/>
          </p:nvPr>
        </p:nvSpPr>
        <p:spPr/>
        <p:txBody>
          <a:bodyPr/>
          <a:lstStyle/>
          <a:p>
            <a:r>
              <a:rPr lang="en-US" dirty="0">
                <a:latin typeface="Aptos" panose="020B0004020202020204" pitchFamily="34" charset="0"/>
              </a:rPr>
              <a:t>Cohort Description</a:t>
            </a:r>
            <a:endParaRPr lang="en-IL" dirty="0">
              <a:latin typeface="Aptos" panose="020B0004020202020204" pitchFamily="34" charset="0"/>
            </a:endParaRPr>
          </a:p>
        </p:txBody>
      </p:sp>
      <p:sp>
        <p:nvSpPr>
          <p:cNvPr id="3" name="Slide Number Placeholder 2">
            <a:extLst>
              <a:ext uri="{FF2B5EF4-FFF2-40B4-BE49-F238E27FC236}">
                <a16:creationId xmlns:a16="http://schemas.microsoft.com/office/drawing/2014/main" id="{10B19E8C-8EC4-2D9D-7303-6EA84DBB85BE}"/>
              </a:ext>
            </a:extLst>
          </p:cNvPr>
          <p:cNvSpPr>
            <a:spLocks noGrp="1"/>
          </p:cNvSpPr>
          <p:nvPr>
            <p:ph type="sldNum" sz="quarter" idx="10"/>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3</a:t>
            </a:fld>
            <a:endParaRPr lang="en-US" sz="1100" dirty="0">
              <a:latin typeface="Aptos" panose="020B0004020202020204" pitchFamily="34" charset="0"/>
            </a:endParaRPr>
          </a:p>
        </p:txBody>
      </p:sp>
    </p:spTree>
    <p:extLst>
      <p:ext uri="{BB962C8B-B14F-4D97-AF65-F5344CB8AC3E}">
        <p14:creationId xmlns:p14="http://schemas.microsoft.com/office/powerpoint/2010/main" val="223129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Cohort</a:t>
            </a:r>
            <a:r>
              <a:rPr lang="en-US" dirty="0"/>
              <a:t> description – exclusion criterions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4</a:t>
            </a:fld>
            <a:endParaRPr lang="en-US" sz="1100" dirty="0">
              <a:latin typeface="Aptos" panose="020B0004020202020204" pitchFamily="34" charset="0"/>
            </a:endParaRPr>
          </a:p>
        </p:txBody>
      </p:sp>
      <p:sp>
        <p:nvSpPr>
          <p:cNvPr id="8" name="Rectangle: Rounded Corners 7">
            <a:extLst>
              <a:ext uri="{FF2B5EF4-FFF2-40B4-BE49-F238E27FC236}">
                <a16:creationId xmlns:a16="http://schemas.microsoft.com/office/drawing/2014/main" id="{3F5C1E94-1B3A-09D9-7CC5-E6074E249C74}"/>
              </a:ext>
            </a:extLst>
          </p:cNvPr>
          <p:cNvSpPr/>
          <p:nvPr/>
        </p:nvSpPr>
        <p:spPr>
          <a:xfrm>
            <a:off x="5762990" y="1149720"/>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Total patients</a:t>
            </a:r>
          </a:p>
          <a:p>
            <a:pPr algn="ctr"/>
            <a:r>
              <a:rPr lang="en-US" sz="1400" dirty="0"/>
              <a:t> (</a:t>
            </a:r>
            <a:r>
              <a:rPr lang="en-US" sz="1400" dirty="0" err="1"/>
              <a:t>Viedoc</a:t>
            </a:r>
            <a:r>
              <a:rPr lang="en-US" sz="1400" dirty="0"/>
              <a:t> NSCLC 9/2023)</a:t>
            </a:r>
            <a:br>
              <a:rPr lang="en-US" sz="1400" dirty="0"/>
            </a:br>
            <a:r>
              <a:rPr lang="en-US" sz="1400" dirty="0"/>
              <a:t>1210</a:t>
            </a:r>
            <a:endParaRPr lang="en-IL" sz="1400" dirty="0"/>
          </a:p>
        </p:txBody>
      </p:sp>
      <p:sp>
        <p:nvSpPr>
          <p:cNvPr id="10" name="Rectangle: Rounded Corners 9">
            <a:extLst>
              <a:ext uri="{FF2B5EF4-FFF2-40B4-BE49-F238E27FC236}">
                <a16:creationId xmlns:a16="http://schemas.microsoft.com/office/drawing/2014/main" id="{2F8D5F39-21C9-B6BF-1056-DCE4B15544FE}"/>
              </a:ext>
            </a:extLst>
          </p:cNvPr>
          <p:cNvSpPr/>
          <p:nvPr/>
        </p:nvSpPr>
        <p:spPr>
          <a:xfrm>
            <a:off x="5762990" y="2064075"/>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Patients without excluded centers</a:t>
            </a:r>
          </a:p>
          <a:p>
            <a:pPr algn="ctr"/>
            <a:r>
              <a:rPr lang="en-US" sz="1400" dirty="0"/>
              <a:t>899</a:t>
            </a:r>
            <a:endParaRPr lang="en-IL" sz="1400" dirty="0"/>
          </a:p>
        </p:txBody>
      </p:sp>
      <p:sp>
        <p:nvSpPr>
          <p:cNvPr id="11" name="Rectangle: Rounded Corners 10">
            <a:extLst>
              <a:ext uri="{FF2B5EF4-FFF2-40B4-BE49-F238E27FC236}">
                <a16:creationId xmlns:a16="http://schemas.microsoft.com/office/drawing/2014/main" id="{AC343C2B-DFDC-842C-1969-24368675CD3D}"/>
              </a:ext>
            </a:extLst>
          </p:cNvPr>
          <p:cNvSpPr/>
          <p:nvPr/>
        </p:nvSpPr>
        <p:spPr>
          <a:xfrm>
            <a:off x="8648999" y="1500807"/>
            <a:ext cx="3510912" cy="1814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latin typeface="Aptos" panose="020B0004020202020204" pitchFamily="34" charset="0"/>
              </a:rPr>
              <a:t>Excluded centers:</a:t>
            </a:r>
          </a:p>
          <a:p>
            <a:r>
              <a:rPr lang="LID4096" sz="1400" dirty="0">
                <a:latin typeface="Aptos" panose="020B0004020202020204" pitchFamily="34" charset="0"/>
              </a:rPr>
              <a:t>IL-006 (96), DE-040 (66), IL-016 (26), GB-025 (20), ES-044 (15), IL-007 (12), US-032 (12), US-153 (11), IL-004 (10), US-034 (9), GB-023 (8), IL-011 (6), US-151 (6), US-033 (4), IL-005 (4), US-036 (4), IL-002 (1), US-150 (1)</a:t>
            </a:r>
          </a:p>
        </p:txBody>
      </p:sp>
      <p:sp>
        <p:nvSpPr>
          <p:cNvPr id="12" name="Rectangle: Rounded Corners 11">
            <a:extLst>
              <a:ext uri="{FF2B5EF4-FFF2-40B4-BE49-F238E27FC236}">
                <a16:creationId xmlns:a16="http://schemas.microsoft.com/office/drawing/2014/main" id="{BEFDED72-50F3-78B4-D7E3-5DA6D9E2F771}"/>
              </a:ext>
            </a:extLst>
          </p:cNvPr>
          <p:cNvSpPr/>
          <p:nvPr/>
        </p:nvSpPr>
        <p:spPr>
          <a:xfrm>
            <a:off x="5762990" y="3558824"/>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Patients without Heidelberg</a:t>
            </a:r>
          </a:p>
          <a:p>
            <a:pPr algn="ctr"/>
            <a:r>
              <a:rPr lang="en-US" sz="1400" dirty="0"/>
              <a:t>395</a:t>
            </a:r>
            <a:endParaRPr lang="en-IL" sz="1400" dirty="0"/>
          </a:p>
        </p:txBody>
      </p:sp>
      <p:sp>
        <p:nvSpPr>
          <p:cNvPr id="13" name="Rectangle: Rounded Corners 12">
            <a:extLst>
              <a:ext uri="{FF2B5EF4-FFF2-40B4-BE49-F238E27FC236}">
                <a16:creationId xmlns:a16="http://schemas.microsoft.com/office/drawing/2014/main" id="{DCFACB95-4BEA-79FC-4D67-34EF2DF3722C}"/>
              </a:ext>
            </a:extLst>
          </p:cNvPr>
          <p:cNvSpPr/>
          <p:nvPr/>
        </p:nvSpPr>
        <p:spPr>
          <a:xfrm>
            <a:off x="8648999" y="3558165"/>
            <a:ext cx="2016808" cy="6882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DE-041 (504)</a:t>
            </a:r>
            <a:endParaRPr lang="en-IL" sz="1400" dirty="0"/>
          </a:p>
        </p:txBody>
      </p:sp>
      <p:sp>
        <p:nvSpPr>
          <p:cNvPr id="14" name="Rectangle: Rounded Corners 13">
            <a:extLst>
              <a:ext uri="{FF2B5EF4-FFF2-40B4-BE49-F238E27FC236}">
                <a16:creationId xmlns:a16="http://schemas.microsoft.com/office/drawing/2014/main" id="{16C9BED7-9A44-90E8-02A9-E255EE3E4A92}"/>
              </a:ext>
            </a:extLst>
          </p:cNvPr>
          <p:cNvSpPr/>
          <p:nvPr/>
        </p:nvSpPr>
        <p:spPr>
          <a:xfrm>
            <a:off x="5548196" y="4589092"/>
            <a:ext cx="2446396"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Eligible patients: 263</a:t>
            </a:r>
          </a:p>
          <a:p>
            <a:pPr algn="ctr"/>
            <a:r>
              <a:rPr lang="en-US" sz="1400" dirty="0"/>
              <a:t>With T0 measurement: 246</a:t>
            </a:r>
          </a:p>
          <a:p>
            <a:pPr algn="ctr"/>
            <a:r>
              <a:rPr lang="en-US" sz="1400" dirty="0"/>
              <a:t>With AE label: 221</a:t>
            </a:r>
            <a:endParaRPr lang="en-IL" sz="1400" dirty="0"/>
          </a:p>
        </p:txBody>
      </p:sp>
      <p:sp>
        <p:nvSpPr>
          <p:cNvPr id="15" name="Rectangle: Rounded Corners 14">
            <a:extLst>
              <a:ext uri="{FF2B5EF4-FFF2-40B4-BE49-F238E27FC236}">
                <a16:creationId xmlns:a16="http://schemas.microsoft.com/office/drawing/2014/main" id="{77944ADA-2C48-AD89-BBD3-8E4DF670A12B}"/>
              </a:ext>
            </a:extLst>
          </p:cNvPr>
          <p:cNvSpPr/>
          <p:nvPr/>
        </p:nvSpPr>
        <p:spPr>
          <a:xfrm>
            <a:off x="4539792" y="5862056"/>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Dev</a:t>
            </a:r>
          </a:p>
          <a:p>
            <a:pPr algn="ctr"/>
            <a:r>
              <a:rPr lang="en-US" sz="1400" dirty="0"/>
              <a:t>168</a:t>
            </a:r>
            <a:endParaRPr lang="en-IL" sz="1400" dirty="0"/>
          </a:p>
        </p:txBody>
      </p:sp>
      <p:sp>
        <p:nvSpPr>
          <p:cNvPr id="16" name="Rectangle: Rounded Corners 15">
            <a:extLst>
              <a:ext uri="{FF2B5EF4-FFF2-40B4-BE49-F238E27FC236}">
                <a16:creationId xmlns:a16="http://schemas.microsoft.com/office/drawing/2014/main" id="{BA42C132-F907-BAEC-6BA1-40CF91C4E95D}"/>
              </a:ext>
            </a:extLst>
          </p:cNvPr>
          <p:cNvSpPr/>
          <p:nvPr/>
        </p:nvSpPr>
        <p:spPr>
          <a:xfrm>
            <a:off x="6986188" y="5862056"/>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Val</a:t>
            </a:r>
          </a:p>
          <a:p>
            <a:pPr algn="ctr"/>
            <a:r>
              <a:rPr lang="en-US" sz="1400" dirty="0"/>
              <a:t>53</a:t>
            </a:r>
            <a:endParaRPr lang="en-IL" sz="1400" dirty="0"/>
          </a:p>
        </p:txBody>
      </p:sp>
      <p:sp>
        <p:nvSpPr>
          <p:cNvPr id="19" name="Rectangle: Rounded Corners 18">
            <a:extLst>
              <a:ext uri="{FF2B5EF4-FFF2-40B4-BE49-F238E27FC236}">
                <a16:creationId xmlns:a16="http://schemas.microsoft.com/office/drawing/2014/main" id="{7A96061E-2B7F-3B07-F651-CA78119CF06E}"/>
              </a:ext>
            </a:extLst>
          </p:cNvPr>
          <p:cNvSpPr/>
          <p:nvPr/>
        </p:nvSpPr>
        <p:spPr>
          <a:xfrm>
            <a:off x="313615" y="4025824"/>
            <a:ext cx="4127191" cy="1814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latin typeface="Aptos" panose="020B0004020202020204" pitchFamily="34" charset="0"/>
              </a:rPr>
              <a:t>Non-eligible patients (132):</a:t>
            </a:r>
            <a:br>
              <a:rPr lang="en-US" sz="1400" dirty="0">
                <a:latin typeface="Aptos" panose="020B0004020202020204" pitchFamily="34" charset="0"/>
              </a:rPr>
            </a:br>
            <a:r>
              <a:rPr lang="en-US" sz="1400" dirty="0">
                <a:latin typeface="Aptos" panose="020B0004020202020204" pitchFamily="34" charset="0"/>
              </a:rPr>
              <a:t>Received neither Mono/Combo treatment (67), No AE with PFS event lower than 100 days (39), No T0 (22), No first treatment date (20), Mutation detected (13), Other malignancy (7), Unknown treatment (CT) (4), Prior chemo ended 1 months or less before blood collection (2), No consent (1)</a:t>
            </a:r>
          </a:p>
        </p:txBody>
      </p:sp>
      <p:sp>
        <p:nvSpPr>
          <p:cNvPr id="20" name="Rectangle: Rounded Corners 19">
            <a:extLst>
              <a:ext uri="{FF2B5EF4-FFF2-40B4-BE49-F238E27FC236}">
                <a16:creationId xmlns:a16="http://schemas.microsoft.com/office/drawing/2014/main" id="{9F5E2B7F-E227-CE5E-E748-5758D206868B}"/>
              </a:ext>
            </a:extLst>
          </p:cNvPr>
          <p:cNvSpPr/>
          <p:nvPr/>
        </p:nvSpPr>
        <p:spPr>
          <a:xfrm>
            <a:off x="8648999" y="4589092"/>
            <a:ext cx="3150278" cy="6882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T0 not analyzed (14/07/2024) (17)</a:t>
            </a:r>
            <a:br>
              <a:rPr lang="en-US" sz="1400" dirty="0"/>
            </a:br>
            <a:r>
              <a:rPr lang="en-US" sz="1400" dirty="0"/>
              <a:t>No AE label (25)</a:t>
            </a:r>
            <a:endParaRPr lang="en-IL" sz="1400" dirty="0"/>
          </a:p>
        </p:txBody>
      </p:sp>
      <p:cxnSp>
        <p:nvCxnSpPr>
          <p:cNvPr id="22" name="Straight Arrow Connector 21">
            <a:extLst>
              <a:ext uri="{FF2B5EF4-FFF2-40B4-BE49-F238E27FC236}">
                <a16:creationId xmlns:a16="http://schemas.microsoft.com/office/drawing/2014/main" id="{1215235A-746E-71CD-1ED4-E6BBA60DBE5F}"/>
              </a:ext>
            </a:extLst>
          </p:cNvPr>
          <p:cNvCxnSpPr>
            <a:stCxn id="8" idx="2"/>
            <a:endCxn id="10" idx="0"/>
          </p:cNvCxnSpPr>
          <p:nvPr/>
        </p:nvCxnSpPr>
        <p:spPr>
          <a:xfrm>
            <a:off x="6771394" y="1837935"/>
            <a:ext cx="0" cy="226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85E6279-3B6F-9B00-9E1E-AA15AEA83964}"/>
              </a:ext>
            </a:extLst>
          </p:cNvPr>
          <p:cNvCxnSpPr>
            <a:stCxn id="10" idx="2"/>
            <a:endCxn id="12" idx="0"/>
          </p:cNvCxnSpPr>
          <p:nvPr/>
        </p:nvCxnSpPr>
        <p:spPr>
          <a:xfrm>
            <a:off x="6771394" y="2752290"/>
            <a:ext cx="0" cy="806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A1960D1-65B1-1D9C-C846-CD6B7FE8D153}"/>
              </a:ext>
            </a:extLst>
          </p:cNvPr>
          <p:cNvCxnSpPr>
            <a:stCxn id="12" idx="2"/>
            <a:endCxn id="14" idx="0"/>
          </p:cNvCxnSpPr>
          <p:nvPr/>
        </p:nvCxnSpPr>
        <p:spPr>
          <a:xfrm>
            <a:off x="6771394" y="4247039"/>
            <a:ext cx="0" cy="342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20082E00-1A56-8E9A-251C-0C08BDFE9B25}"/>
              </a:ext>
            </a:extLst>
          </p:cNvPr>
          <p:cNvCxnSpPr>
            <a:stCxn id="14" idx="2"/>
            <a:endCxn id="15" idx="0"/>
          </p:cNvCxnSpPr>
          <p:nvPr/>
        </p:nvCxnSpPr>
        <p:spPr>
          <a:xfrm rot="5400000">
            <a:off x="5867421" y="4958082"/>
            <a:ext cx="584749" cy="12231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AA67B4DB-5462-C087-3354-B0A5E86F51D5}"/>
              </a:ext>
            </a:extLst>
          </p:cNvPr>
          <p:cNvCxnSpPr>
            <a:stCxn id="14" idx="2"/>
            <a:endCxn id="16" idx="0"/>
          </p:cNvCxnSpPr>
          <p:nvPr/>
        </p:nvCxnSpPr>
        <p:spPr>
          <a:xfrm rot="16200000" flipH="1">
            <a:off x="7090619" y="4958082"/>
            <a:ext cx="584749" cy="12231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44920FC-7B10-4AD7-2B50-8560F89EB5ED}"/>
              </a:ext>
            </a:extLst>
          </p:cNvPr>
          <p:cNvCxnSpPr>
            <a:stCxn id="10" idx="3"/>
            <a:endCxn id="11" idx="1"/>
          </p:cNvCxnSpPr>
          <p:nvPr/>
        </p:nvCxnSpPr>
        <p:spPr>
          <a:xfrm flipV="1">
            <a:off x="7779798" y="2408182"/>
            <a:ext cx="8692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DE38CC4-6AD8-2DD6-D769-C8BAA7C24189}"/>
              </a:ext>
            </a:extLst>
          </p:cNvPr>
          <p:cNvCxnSpPr>
            <a:stCxn id="12" idx="3"/>
            <a:endCxn id="13" idx="1"/>
          </p:cNvCxnSpPr>
          <p:nvPr/>
        </p:nvCxnSpPr>
        <p:spPr>
          <a:xfrm flipV="1">
            <a:off x="7779798" y="3902273"/>
            <a:ext cx="869201" cy="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3E095F-D8F2-3F74-DFBD-24F99A8C6769}"/>
              </a:ext>
            </a:extLst>
          </p:cNvPr>
          <p:cNvCxnSpPr>
            <a:cxnSpLocks/>
            <a:stCxn id="14" idx="3"/>
            <a:endCxn id="20" idx="1"/>
          </p:cNvCxnSpPr>
          <p:nvPr/>
        </p:nvCxnSpPr>
        <p:spPr>
          <a:xfrm>
            <a:off x="7994592" y="4933200"/>
            <a:ext cx="654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2F27D-AFFE-533D-79C1-8693EC222E15}"/>
              </a:ext>
            </a:extLst>
          </p:cNvPr>
          <p:cNvCxnSpPr>
            <a:stCxn id="14" idx="1"/>
            <a:endCxn id="19" idx="3"/>
          </p:cNvCxnSpPr>
          <p:nvPr/>
        </p:nvCxnSpPr>
        <p:spPr>
          <a:xfrm flipH="1" flipV="1">
            <a:off x="4440806" y="4933199"/>
            <a:ext cx="11073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21B5A506-8815-1C81-D4D3-AB93C9BE9BB8}"/>
              </a:ext>
            </a:extLst>
          </p:cNvPr>
          <p:cNvSpPr/>
          <p:nvPr/>
        </p:nvSpPr>
        <p:spPr>
          <a:xfrm>
            <a:off x="2423998" y="1142898"/>
            <a:ext cx="2016808" cy="6882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Patients in </a:t>
            </a:r>
            <a:r>
              <a:rPr lang="en-US" sz="1400" dirty="0" err="1"/>
              <a:t>Viedoc</a:t>
            </a:r>
            <a:r>
              <a:rPr lang="en-US" sz="1400" dirty="0"/>
              <a:t> since 9/2023</a:t>
            </a:r>
          </a:p>
          <a:p>
            <a:pPr algn="ctr"/>
            <a:r>
              <a:rPr lang="en-US" sz="1400" dirty="0"/>
              <a:t>???</a:t>
            </a:r>
            <a:endParaRPr lang="en-IL" sz="1400" dirty="0"/>
          </a:p>
        </p:txBody>
      </p:sp>
      <p:cxnSp>
        <p:nvCxnSpPr>
          <p:cNvPr id="47" name="Straight Arrow Connector 46">
            <a:extLst>
              <a:ext uri="{FF2B5EF4-FFF2-40B4-BE49-F238E27FC236}">
                <a16:creationId xmlns:a16="http://schemas.microsoft.com/office/drawing/2014/main" id="{D636BCB6-5418-EB23-EDFD-761D79B6B85E}"/>
              </a:ext>
            </a:extLst>
          </p:cNvPr>
          <p:cNvCxnSpPr>
            <a:stCxn id="8" idx="1"/>
            <a:endCxn id="45" idx="3"/>
          </p:cNvCxnSpPr>
          <p:nvPr/>
        </p:nvCxnSpPr>
        <p:spPr>
          <a:xfrm flipH="1" flipV="1">
            <a:off x="4440806" y="1487006"/>
            <a:ext cx="1322184" cy="6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767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latin typeface="Aptos" panose="020B0004020202020204" pitchFamily="34" charset="0"/>
              </a:rPr>
              <a:t>Cohort</a:t>
            </a:r>
            <a:r>
              <a:rPr lang="en-US" dirty="0"/>
              <a:t> description – exclusion criterions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5</a:t>
            </a:fld>
            <a:endParaRPr lang="en-US" sz="1100" dirty="0">
              <a:latin typeface="Aptos" panose="020B0004020202020204" pitchFamily="34" charset="0"/>
            </a:endParaRPr>
          </a:p>
        </p:txBody>
      </p:sp>
      <p:sp>
        <p:nvSpPr>
          <p:cNvPr id="8" name="Rectangle: Rounded Corners 7">
            <a:extLst>
              <a:ext uri="{FF2B5EF4-FFF2-40B4-BE49-F238E27FC236}">
                <a16:creationId xmlns:a16="http://schemas.microsoft.com/office/drawing/2014/main" id="{3F5C1E94-1B3A-09D9-7CC5-E6074E249C74}"/>
              </a:ext>
            </a:extLst>
          </p:cNvPr>
          <p:cNvSpPr/>
          <p:nvPr/>
        </p:nvSpPr>
        <p:spPr>
          <a:xfrm>
            <a:off x="5762990" y="1792513"/>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Total patients</a:t>
            </a:r>
          </a:p>
          <a:p>
            <a:pPr algn="ctr"/>
            <a:r>
              <a:rPr lang="en-US" sz="1400" dirty="0"/>
              <a:t> (</a:t>
            </a:r>
            <a:r>
              <a:rPr lang="en-US" sz="1400" dirty="0" err="1"/>
              <a:t>Viedoc</a:t>
            </a:r>
            <a:r>
              <a:rPr lang="en-US" sz="1400" dirty="0"/>
              <a:t> NSCLC 9/2023)</a:t>
            </a:r>
            <a:br>
              <a:rPr lang="en-US" sz="1400" dirty="0"/>
            </a:br>
            <a:r>
              <a:rPr lang="en-US" sz="1400" dirty="0"/>
              <a:t>1210</a:t>
            </a:r>
            <a:endParaRPr lang="en-IL" sz="1400" dirty="0"/>
          </a:p>
        </p:txBody>
      </p:sp>
      <p:sp>
        <p:nvSpPr>
          <p:cNvPr id="10" name="Rectangle: Rounded Corners 9">
            <a:extLst>
              <a:ext uri="{FF2B5EF4-FFF2-40B4-BE49-F238E27FC236}">
                <a16:creationId xmlns:a16="http://schemas.microsoft.com/office/drawing/2014/main" id="{2F8D5F39-21C9-B6BF-1056-DCE4B15544FE}"/>
              </a:ext>
            </a:extLst>
          </p:cNvPr>
          <p:cNvSpPr/>
          <p:nvPr/>
        </p:nvSpPr>
        <p:spPr>
          <a:xfrm>
            <a:off x="5762990" y="2706868"/>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Patients without excluded centers</a:t>
            </a:r>
          </a:p>
          <a:p>
            <a:pPr algn="ctr"/>
            <a:r>
              <a:rPr lang="en-US" sz="1400" dirty="0"/>
              <a:t>610</a:t>
            </a:r>
            <a:endParaRPr lang="en-IL" sz="1400" dirty="0"/>
          </a:p>
        </p:txBody>
      </p:sp>
      <p:sp>
        <p:nvSpPr>
          <p:cNvPr id="11" name="Rectangle: Rounded Corners 10">
            <a:extLst>
              <a:ext uri="{FF2B5EF4-FFF2-40B4-BE49-F238E27FC236}">
                <a16:creationId xmlns:a16="http://schemas.microsoft.com/office/drawing/2014/main" id="{AC343C2B-DFDC-842C-1969-24368675CD3D}"/>
              </a:ext>
            </a:extLst>
          </p:cNvPr>
          <p:cNvSpPr/>
          <p:nvPr/>
        </p:nvSpPr>
        <p:spPr>
          <a:xfrm>
            <a:off x="8648999" y="2666924"/>
            <a:ext cx="2314742" cy="7681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latin typeface="Aptos" panose="020B0004020202020204" pitchFamily="34" charset="0"/>
              </a:rPr>
              <a:t>Excluded centers:</a:t>
            </a:r>
          </a:p>
          <a:p>
            <a:r>
              <a:rPr lang="LID4096" sz="1400" dirty="0">
                <a:latin typeface="Aptos" panose="020B0004020202020204" pitchFamily="34" charset="0"/>
              </a:rPr>
              <a:t>IL-006 (96), DE-04</a:t>
            </a:r>
            <a:r>
              <a:rPr lang="en-US" sz="1400" dirty="0">
                <a:latin typeface="Aptos" panose="020B0004020202020204" pitchFamily="34" charset="0"/>
              </a:rPr>
              <a:t>1</a:t>
            </a:r>
            <a:r>
              <a:rPr lang="LID4096" sz="1400" dirty="0">
                <a:latin typeface="Aptos" panose="020B0004020202020204" pitchFamily="34" charset="0"/>
              </a:rPr>
              <a:t> (</a:t>
            </a:r>
            <a:r>
              <a:rPr lang="en-US" sz="1400" dirty="0">
                <a:latin typeface="Aptos" panose="020B0004020202020204" pitchFamily="34" charset="0"/>
              </a:rPr>
              <a:t>504</a:t>
            </a:r>
            <a:r>
              <a:rPr lang="LID4096" sz="1400" dirty="0">
                <a:latin typeface="Aptos" panose="020B0004020202020204" pitchFamily="34" charset="0"/>
              </a:rPr>
              <a:t>)</a:t>
            </a:r>
          </a:p>
        </p:txBody>
      </p:sp>
      <p:sp>
        <p:nvSpPr>
          <p:cNvPr id="14" name="Rectangle: Rounded Corners 13">
            <a:extLst>
              <a:ext uri="{FF2B5EF4-FFF2-40B4-BE49-F238E27FC236}">
                <a16:creationId xmlns:a16="http://schemas.microsoft.com/office/drawing/2014/main" id="{16C9BED7-9A44-90E8-02A9-E255EE3E4A92}"/>
              </a:ext>
            </a:extLst>
          </p:cNvPr>
          <p:cNvSpPr/>
          <p:nvPr/>
        </p:nvSpPr>
        <p:spPr>
          <a:xfrm>
            <a:off x="5548196" y="4063994"/>
            <a:ext cx="2446396"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Eligible patients: __</a:t>
            </a:r>
          </a:p>
          <a:p>
            <a:pPr algn="ctr"/>
            <a:r>
              <a:rPr lang="en-US" sz="1400" dirty="0"/>
              <a:t>With T0 measurement: __</a:t>
            </a:r>
          </a:p>
          <a:p>
            <a:pPr algn="ctr"/>
            <a:r>
              <a:rPr lang="en-US" sz="1400" dirty="0"/>
              <a:t>With AE label: __</a:t>
            </a:r>
            <a:endParaRPr lang="en-IL" sz="1400" dirty="0"/>
          </a:p>
        </p:txBody>
      </p:sp>
      <p:sp>
        <p:nvSpPr>
          <p:cNvPr id="15" name="Rectangle: Rounded Corners 14">
            <a:extLst>
              <a:ext uri="{FF2B5EF4-FFF2-40B4-BE49-F238E27FC236}">
                <a16:creationId xmlns:a16="http://schemas.microsoft.com/office/drawing/2014/main" id="{77944ADA-2C48-AD89-BBD3-8E4DF670A12B}"/>
              </a:ext>
            </a:extLst>
          </p:cNvPr>
          <p:cNvSpPr/>
          <p:nvPr/>
        </p:nvSpPr>
        <p:spPr>
          <a:xfrm>
            <a:off x="4539792" y="5862056"/>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Dev</a:t>
            </a:r>
          </a:p>
          <a:p>
            <a:pPr algn="ctr"/>
            <a:r>
              <a:rPr lang="en-US" sz="1400" dirty="0"/>
              <a:t>__</a:t>
            </a:r>
            <a:endParaRPr lang="en-IL" sz="1400" dirty="0"/>
          </a:p>
        </p:txBody>
      </p:sp>
      <p:sp>
        <p:nvSpPr>
          <p:cNvPr id="16" name="Rectangle: Rounded Corners 15">
            <a:extLst>
              <a:ext uri="{FF2B5EF4-FFF2-40B4-BE49-F238E27FC236}">
                <a16:creationId xmlns:a16="http://schemas.microsoft.com/office/drawing/2014/main" id="{BA42C132-F907-BAEC-6BA1-40CF91C4E95D}"/>
              </a:ext>
            </a:extLst>
          </p:cNvPr>
          <p:cNvSpPr/>
          <p:nvPr/>
        </p:nvSpPr>
        <p:spPr>
          <a:xfrm>
            <a:off x="6986188" y="5862056"/>
            <a:ext cx="2016808" cy="68821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Val</a:t>
            </a:r>
          </a:p>
          <a:p>
            <a:pPr algn="ctr"/>
            <a:r>
              <a:rPr lang="en-US" sz="1400" dirty="0"/>
              <a:t>__</a:t>
            </a:r>
            <a:endParaRPr lang="en-IL" sz="1400" dirty="0"/>
          </a:p>
        </p:txBody>
      </p:sp>
      <p:sp>
        <p:nvSpPr>
          <p:cNvPr id="19" name="Rectangle: Rounded Corners 18">
            <a:extLst>
              <a:ext uri="{FF2B5EF4-FFF2-40B4-BE49-F238E27FC236}">
                <a16:creationId xmlns:a16="http://schemas.microsoft.com/office/drawing/2014/main" id="{7A96061E-2B7F-3B07-F651-CA78119CF06E}"/>
              </a:ext>
            </a:extLst>
          </p:cNvPr>
          <p:cNvSpPr/>
          <p:nvPr/>
        </p:nvSpPr>
        <p:spPr>
          <a:xfrm>
            <a:off x="313615" y="3500726"/>
            <a:ext cx="4226177" cy="181474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latin typeface="Aptos" panose="020B0004020202020204" pitchFamily="34" charset="0"/>
              </a:rPr>
              <a:t>Non-eligible patients (132):</a:t>
            </a:r>
            <a:br>
              <a:rPr lang="en-US" sz="1400" dirty="0">
                <a:latin typeface="Aptos" panose="020B0004020202020204" pitchFamily="34" charset="0"/>
              </a:rPr>
            </a:br>
            <a:r>
              <a:rPr lang="en-US" sz="1400" dirty="0">
                <a:latin typeface="Aptos" panose="020B0004020202020204" pitchFamily="34" charset="0"/>
              </a:rPr>
              <a:t>Received neither Mono/Combo treatment (67), No AE with PFS event lower than 100 days (39), No T0 (22), No first treatment date (20), Mutation detected (13), Other malignancy (7), Unknown treatment (CT) (4), Prior chemo ended 1 months or less before blood collection (2), No consent (1)</a:t>
            </a:r>
          </a:p>
        </p:txBody>
      </p:sp>
      <p:sp>
        <p:nvSpPr>
          <p:cNvPr id="20" name="Rectangle: Rounded Corners 19">
            <a:extLst>
              <a:ext uri="{FF2B5EF4-FFF2-40B4-BE49-F238E27FC236}">
                <a16:creationId xmlns:a16="http://schemas.microsoft.com/office/drawing/2014/main" id="{9F5E2B7F-E227-CE5E-E748-5758D206868B}"/>
              </a:ext>
            </a:extLst>
          </p:cNvPr>
          <p:cNvSpPr/>
          <p:nvPr/>
        </p:nvSpPr>
        <p:spPr>
          <a:xfrm>
            <a:off x="8648999" y="4063994"/>
            <a:ext cx="3150278" cy="6882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T0 not analyzed (07/10/2024) (__)</a:t>
            </a:r>
            <a:br>
              <a:rPr lang="en-US" sz="1400" dirty="0"/>
            </a:br>
            <a:r>
              <a:rPr lang="en-US" sz="1400" dirty="0"/>
              <a:t>No AE label (__)</a:t>
            </a:r>
            <a:endParaRPr lang="en-IL" sz="1400" dirty="0"/>
          </a:p>
        </p:txBody>
      </p:sp>
      <p:cxnSp>
        <p:nvCxnSpPr>
          <p:cNvPr id="22" name="Straight Arrow Connector 21">
            <a:extLst>
              <a:ext uri="{FF2B5EF4-FFF2-40B4-BE49-F238E27FC236}">
                <a16:creationId xmlns:a16="http://schemas.microsoft.com/office/drawing/2014/main" id="{1215235A-746E-71CD-1ED4-E6BBA60DBE5F}"/>
              </a:ext>
            </a:extLst>
          </p:cNvPr>
          <p:cNvCxnSpPr>
            <a:stCxn id="8" idx="2"/>
            <a:endCxn id="10" idx="0"/>
          </p:cNvCxnSpPr>
          <p:nvPr/>
        </p:nvCxnSpPr>
        <p:spPr>
          <a:xfrm>
            <a:off x="6771394" y="2480728"/>
            <a:ext cx="0" cy="226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85E6279-3B6F-9B00-9E1E-AA15AEA83964}"/>
              </a:ext>
            </a:extLst>
          </p:cNvPr>
          <p:cNvCxnSpPr>
            <a:cxnSpLocks/>
            <a:stCxn id="10" idx="2"/>
            <a:endCxn id="14" idx="0"/>
          </p:cNvCxnSpPr>
          <p:nvPr/>
        </p:nvCxnSpPr>
        <p:spPr>
          <a:xfrm>
            <a:off x="6771394" y="3395083"/>
            <a:ext cx="0" cy="668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20082E00-1A56-8E9A-251C-0C08BDFE9B25}"/>
              </a:ext>
            </a:extLst>
          </p:cNvPr>
          <p:cNvCxnSpPr>
            <a:stCxn id="14" idx="2"/>
            <a:endCxn id="15" idx="0"/>
          </p:cNvCxnSpPr>
          <p:nvPr/>
        </p:nvCxnSpPr>
        <p:spPr>
          <a:xfrm rot="5400000">
            <a:off x="5604872" y="4695533"/>
            <a:ext cx="1109847" cy="12231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nector: Elbow 29">
            <a:extLst>
              <a:ext uri="{FF2B5EF4-FFF2-40B4-BE49-F238E27FC236}">
                <a16:creationId xmlns:a16="http://schemas.microsoft.com/office/drawing/2014/main" id="{AA67B4DB-5462-C087-3354-B0A5E86F51D5}"/>
              </a:ext>
            </a:extLst>
          </p:cNvPr>
          <p:cNvCxnSpPr>
            <a:stCxn id="14" idx="2"/>
            <a:endCxn id="16" idx="0"/>
          </p:cNvCxnSpPr>
          <p:nvPr/>
        </p:nvCxnSpPr>
        <p:spPr>
          <a:xfrm rot="16200000" flipH="1">
            <a:off x="6828070" y="4695533"/>
            <a:ext cx="1109847" cy="12231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44920FC-7B10-4AD7-2B50-8560F89EB5ED}"/>
              </a:ext>
            </a:extLst>
          </p:cNvPr>
          <p:cNvCxnSpPr>
            <a:cxnSpLocks/>
            <a:stCxn id="10" idx="3"/>
            <a:endCxn id="11" idx="1"/>
          </p:cNvCxnSpPr>
          <p:nvPr/>
        </p:nvCxnSpPr>
        <p:spPr>
          <a:xfrm flipV="1">
            <a:off x="7779798" y="3050975"/>
            <a:ext cx="86920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3E095F-D8F2-3F74-DFBD-24F99A8C6769}"/>
              </a:ext>
            </a:extLst>
          </p:cNvPr>
          <p:cNvCxnSpPr>
            <a:cxnSpLocks/>
            <a:stCxn id="14" idx="3"/>
            <a:endCxn id="20" idx="1"/>
          </p:cNvCxnSpPr>
          <p:nvPr/>
        </p:nvCxnSpPr>
        <p:spPr>
          <a:xfrm>
            <a:off x="7994592" y="4408102"/>
            <a:ext cx="6544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A2F27D-AFFE-533D-79C1-8693EC222E15}"/>
              </a:ext>
            </a:extLst>
          </p:cNvPr>
          <p:cNvCxnSpPr>
            <a:cxnSpLocks/>
            <a:stCxn id="14" idx="1"/>
            <a:endCxn id="19" idx="3"/>
          </p:cNvCxnSpPr>
          <p:nvPr/>
        </p:nvCxnSpPr>
        <p:spPr>
          <a:xfrm flipH="1" flipV="1">
            <a:off x="4539792" y="4408101"/>
            <a:ext cx="10084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21B5A506-8815-1C81-D4D3-AB93C9BE9BB8}"/>
              </a:ext>
            </a:extLst>
          </p:cNvPr>
          <p:cNvSpPr/>
          <p:nvPr/>
        </p:nvSpPr>
        <p:spPr>
          <a:xfrm>
            <a:off x="2423998" y="1785691"/>
            <a:ext cx="2016808" cy="68821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Patients in </a:t>
            </a:r>
            <a:r>
              <a:rPr lang="en-US" sz="1400" dirty="0" err="1"/>
              <a:t>Viedoc</a:t>
            </a:r>
            <a:r>
              <a:rPr lang="en-US" sz="1400" dirty="0"/>
              <a:t> since 9/2023</a:t>
            </a:r>
          </a:p>
          <a:p>
            <a:pPr algn="ctr"/>
            <a:r>
              <a:rPr lang="en-US" sz="1400" dirty="0"/>
              <a:t>???</a:t>
            </a:r>
            <a:endParaRPr lang="en-IL" sz="1400" dirty="0"/>
          </a:p>
        </p:txBody>
      </p:sp>
      <p:cxnSp>
        <p:nvCxnSpPr>
          <p:cNvPr id="47" name="Straight Arrow Connector 46">
            <a:extLst>
              <a:ext uri="{FF2B5EF4-FFF2-40B4-BE49-F238E27FC236}">
                <a16:creationId xmlns:a16="http://schemas.microsoft.com/office/drawing/2014/main" id="{D636BCB6-5418-EB23-EDFD-761D79B6B85E}"/>
              </a:ext>
            </a:extLst>
          </p:cNvPr>
          <p:cNvCxnSpPr>
            <a:stCxn id="8" idx="1"/>
            <a:endCxn id="45" idx="3"/>
          </p:cNvCxnSpPr>
          <p:nvPr/>
        </p:nvCxnSpPr>
        <p:spPr>
          <a:xfrm flipH="1" flipV="1">
            <a:off x="4440806" y="2129799"/>
            <a:ext cx="1322184" cy="6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E8AFD36-0DB1-8C77-381F-3C6EEEB3CBA1}"/>
              </a:ext>
            </a:extLst>
          </p:cNvPr>
          <p:cNvSpPr/>
          <p:nvPr/>
        </p:nvSpPr>
        <p:spPr>
          <a:xfrm>
            <a:off x="4440806" y="3244277"/>
            <a:ext cx="2426327" cy="6882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Todo: Mono/</a:t>
            </a:r>
            <a:r>
              <a:rPr lang="en-US" dirty="0" err="1"/>
              <a:t>Mono+Combo</a:t>
            </a:r>
            <a:endParaRPr lang="en-IL" dirty="0"/>
          </a:p>
        </p:txBody>
      </p:sp>
    </p:spTree>
    <p:extLst>
      <p:ext uri="{BB962C8B-B14F-4D97-AF65-F5344CB8AC3E}">
        <p14:creationId xmlns:p14="http://schemas.microsoft.com/office/powerpoint/2010/main" val="176088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t>Cohort description – Dev/Val sets</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6</a:t>
            </a:fld>
            <a:endParaRPr lang="en-US" sz="1100" dirty="0">
              <a:latin typeface="Aptos" panose="020B0004020202020204" pitchFamily="34" charset="0"/>
            </a:endParaRPr>
          </a:p>
        </p:txBody>
      </p:sp>
      <p:pic>
        <p:nvPicPr>
          <p:cNvPr id="15" name="Picture Placeholder 14">
            <a:extLst>
              <a:ext uri="{FF2B5EF4-FFF2-40B4-BE49-F238E27FC236}">
                <a16:creationId xmlns:a16="http://schemas.microsoft.com/office/drawing/2014/main" id="{EAE13756-623B-3FB8-C7CA-4B5D1C62EE21}"/>
              </a:ext>
            </a:extLst>
          </p:cNvPr>
          <p:cNvPicPr>
            <a:picLocks noGrp="1" noChangeAspect="1"/>
          </p:cNvPicPr>
          <p:nvPr>
            <p:ph type="pic" sz="quarter" idx="11"/>
          </p:nvPr>
        </p:nvPicPr>
        <p:blipFill>
          <a:blip r:embed="rId2"/>
          <a:srcRect t="1645" r="-3481" b="-178"/>
          <a:stretch/>
        </p:blipFill>
        <p:spPr>
          <a:xfrm>
            <a:off x="499157" y="3999006"/>
            <a:ext cx="3047347" cy="2230452"/>
          </a:xfrm>
        </p:spPr>
      </p:pic>
      <p:pic>
        <p:nvPicPr>
          <p:cNvPr id="6" name="Picture 5">
            <a:extLst>
              <a:ext uri="{FF2B5EF4-FFF2-40B4-BE49-F238E27FC236}">
                <a16:creationId xmlns:a16="http://schemas.microsoft.com/office/drawing/2014/main" id="{003E76BC-B3F3-D313-635F-BF822ABC8E61}"/>
              </a:ext>
            </a:extLst>
          </p:cNvPr>
          <p:cNvPicPr>
            <a:picLocks noChangeAspect="1"/>
          </p:cNvPicPr>
          <p:nvPr/>
        </p:nvPicPr>
        <p:blipFill>
          <a:blip r:embed="rId3"/>
          <a:stretch>
            <a:fillRect/>
          </a:stretch>
        </p:blipFill>
        <p:spPr>
          <a:xfrm>
            <a:off x="3933192" y="1294647"/>
            <a:ext cx="8011909" cy="5448712"/>
          </a:xfrm>
          <a:prstGeom prst="rect">
            <a:avLst/>
          </a:prstGeom>
        </p:spPr>
      </p:pic>
    </p:spTree>
    <p:extLst>
      <p:ext uri="{BB962C8B-B14F-4D97-AF65-F5344CB8AC3E}">
        <p14:creationId xmlns:p14="http://schemas.microsoft.com/office/powerpoint/2010/main" val="2521721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t>AE’s duration and follow-up since 1</a:t>
            </a:r>
            <a:r>
              <a:rPr lang="en-US" baseline="30000" dirty="0"/>
              <a:t>st</a:t>
            </a:r>
            <a:r>
              <a:rPr lang="en-US" dirty="0"/>
              <a:t> treatment </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7</a:t>
            </a:fld>
            <a:endParaRPr lang="en-US" sz="1100" dirty="0">
              <a:latin typeface="Aptos" panose="020B0004020202020204" pitchFamily="34" charset="0"/>
            </a:endParaRPr>
          </a:p>
        </p:txBody>
      </p:sp>
      <p:pic>
        <p:nvPicPr>
          <p:cNvPr id="5" name="Picture 4">
            <a:extLst>
              <a:ext uri="{FF2B5EF4-FFF2-40B4-BE49-F238E27FC236}">
                <a16:creationId xmlns:a16="http://schemas.microsoft.com/office/drawing/2014/main" id="{2EBE6569-450D-E802-3029-65E9BB57D7C6}"/>
              </a:ext>
            </a:extLst>
          </p:cNvPr>
          <p:cNvPicPr>
            <a:picLocks noChangeAspect="1"/>
          </p:cNvPicPr>
          <p:nvPr/>
        </p:nvPicPr>
        <p:blipFill>
          <a:blip r:embed="rId2"/>
          <a:stretch>
            <a:fillRect/>
          </a:stretch>
        </p:blipFill>
        <p:spPr>
          <a:xfrm>
            <a:off x="137835" y="1296100"/>
            <a:ext cx="9765671" cy="4957690"/>
          </a:xfrm>
          <a:prstGeom prst="rect">
            <a:avLst/>
          </a:prstGeom>
        </p:spPr>
      </p:pic>
      <p:cxnSp>
        <p:nvCxnSpPr>
          <p:cNvPr id="15" name="Straight Connector 14">
            <a:extLst>
              <a:ext uri="{FF2B5EF4-FFF2-40B4-BE49-F238E27FC236}">
                <a16:creationId xmlns:a16="http://schemas.microsoft.com/office/drawing/2014/main" id="{F8D6E6AB-BC14-18DA-D9F3-CB623509B34F}"/>
              </a:ext>
            </a:extLst>
          </p:cNvPr>
          <p:cNvCxnSpPr/>
          <p:nvPr/>
        </p:nvCxnSpPr>
        <p:spPr>
          <a:xfrm flipV="1">
            <a:off x="2743954" y="1546185"/>
            <a:ext cx="0" cy="428998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AF0D21A-B690-0C33-4AAE-E40E38154955}"/>
              </a:ext>
            </a:extLst>
          </p:cNvPr>
          <p:cNvCxnSpPr/>
          <p:nvPr/>
        </p:nvCxnSpPr>
        <p:spPr>
          <a:xfrm flipV="1">
            <a:off x="5898041" y="1546185"/>
            <a:ext cx="0" cy="4289989"/>
          </a:xfrm>
          <a:prstGeom prst="line">
            <a:avLst/>
          </a:prstGeom>
          <a:ln>
            <a:prstDash val="dash"/>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896E3824-93FC-723E-5765-3128585637B3}"/>
              </a:ext>
            </a:extLst>
          </p:cNvPr>
          <p:cNvGraphicFramePr>
            <a:graphicFrameLocks noGrp="1"/>
          </p:cNvGraphicFramePr>
          <p:nvPr>
            <p:extLst>
              <p:ext uri="{D42A27DB-BD31-4B8C-83A1-F6EECF244321}">
                <p14:modId xmlns:p14="http://schemas.microsoft.com/office/powerpoint/2010/main" val="1903707530"/>
              </p:ext>
            </p:extLst>
          </p:nvPr>
        </p:nvGraphicFramePr>
        <p:xfrm>
          <a:off x="6844421" y="2756695"/>
          <a:ext cx="5347580" cy="1691640"/>
        </p:xfrm>
        <a:graphic>
          <a:graphicData uri="http://schemas.openxmlformats.org/drawingml/2006/table">
            <a:tbl>
              <a:tblPr firstRow="1" bandRow="1">
                <a:tableStyleId>{5C22544A-7EE6-4342-B048-85BDC9FD1C3A}</a:tableStyleId>
              </a:tblPr>
              <a:tblGrid>
                <a:gridCol w="2207359">
                  <a:extLst>
                    <a:ext uri="{9D8B030D-6E8A-4147-A177-3AD203B41FA5}">
                      <a16:colId xmlns:a16="http://schemas.microsoft.com/office/drawing/2014/main" val="406195465"/>
                    </a:ext>
                  </a:extLst>
                </a:gridCol>
                <a:gridCol w="1004509">
                  <a:extLst>
                    <a:ext uri="{9D8B030D-6E8A-4147-A177-3AD203B41FA5}">
                      <a16:colId xmlns:a16="http://schemas.microsoft.com/office/drawing/2014/main" val="2543821874"/>
                    </a:ext>
                  </a:extLst>
                </a:gridCol>
                <a:gridCol w="1040708">
                  <a:extLst>
                    <a:ext uri="{9D8B030D-6E8A-4147-A177-3AD203B41FA5}">
                      <a16:colId xmlns:a16="http://schemas.microsoft.com/office/drawing/2014/main" val="2441182446"/>
                    </a:ext>
                  </a:extLst>
                </a:gridCol>
                <a:gridCol w="1095004">
                  <a:extLst>
                    <a:ext uri="{9D8B030D-6E8A-4147-A177-3AD203B41FA5}">
                      <a16:colId xmlns:a16="http://schemas.microsoft.com/office/drawing/2014/main" val="2335661098"/>
                    </a:ext>
                  </a:extLst>
                </a:gridCol>
              </a:tblGrid>
              <a:tr h="370840">
                <a:tc>
                  <a:txBody>
                    <a:bodyPr/>
                    <a:lstStyle/>
                    <a:p>
                      <a:endParaRPr lang="en-IL" dirty="0"/>
                    </a:p>
                  </a:txBody>
                  <a:tcPr/>
                </a:tc>
                <a:tc>
                  <a:txBody>
                    <a:bodyPr/>
                    <a:lstStyle/>
                    <a:p>
                      <a:r>
                        <a:rPr kumimoji="0" lang="en-US" sz="1600" b="1"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Within 100 days</a:t>
                      </a:r>
                      <a:endParaRPr lang="en-IL" dirty="0"/>
                    </a:p>
                  </a:txBody>
                  <a:tcPr/>
                </a:tc>
                <a:tc>
                  <a:txBody>
                    <a:bodyPr/>
                    <a:lstStyle/>
                    <a:p>
                      <a:r>
                        <a:rPr kumimoji="0" lang="en-US" sz="1600" b="1"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Within 180 days</a:t>
                      </a:r>
                      <a:endParaRPr lang="en-IL" dirty="0"/>
                    </a:p>
                  </a:txBody>
                  <a:tcPr/>
                </a:tc>
                <a:tc>
                  <a:txBody>
                    <a:bodyPr/>
                    <a:lstStyle/>
                    <a:p>
                      <a:r>
                        <a:rPr kumimoji="0" lang="en-US" sz="1600" b="1"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Within 540 days</a:t>
                      </a:r>
                      <a:endParaRPr lang="en-IL" dirty="0"/>
                    </a:p>
                  </a:txBody>
                  <a:tcPr/>
                </a:tc>
                <a:extLst>
                  <a:ext uri="{0D108BD9-81ED-4DB2-BD59-A6C34878D82A}">
                    <a16:rowId xmlns:a16="http://schemas.microsoft.com/office/drawing/2014/main" val="1376684982"/>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AE occurrences</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62%</a:t>
                      </a:r>
                      <a:endParaRPr lang="en-IL" dirty="0"/>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84%</a:t>
                      </a:r>
                      <a:endParaRPr lang="en-IL" dirty="0"/>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98%</a:t>
                      </a:r>
                      <a:endParaRPr lang="en-IL" dirty="0"/>
                    </a:p>
                  </a:txBody>
                  <a:tcPr/>
                </a:tc>
                <a:extLst>
                  <a:ext uri="{0D108BD9-81ED-4DB2-BD59-A6C34878D82A}">
                    <a16:rowId xmlns:a16="http://schemas.microsoft.com/office/drawing/2014/main" val="1660119088"/>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Severe AE occurrences</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56%</a:t>
                      </a:r>
                      <a:endParaRPr lang="en-IL" dirty="0"/>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88%</a:t>
                      </a:r>
                      <a:endParaRPr lang="en-IL" dirty="0"/>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99%</a:t>
                      </a:r>
                      <a:endParaRPr lang="en-IL" dirty="0"/>
                    </a:p>
                  </a:txBody>
                  <a:tcPr/>
                </a:tc>
                <a:extLst>
                  <a:ext uri="{0D108BD9-81ED-4DB2-BD59-A6C34878D82A}">
                    <a16:rowId xmlns:a16="http://schemas.microsoft.com/office/drawing/2014/main" val="3828734923"/>
                  </a:ext>
                </a:extLst>
              </a:tr>
              <a:tr h="370840">
                <a:tc>
                  <a:txBody>
                    <a:bodyPr/>
                    <a:lstStyle/>
                    <a:p>
                      <a:pPr marL="0" algn="l" defTabSz="457200" rtl="0" eaLnBrk="1" latinLnBrk="0" hangingPunct="1"/>
                      <a:r>
                        <a:rPr kumimoji="0" lang="en-US" sz="1600" b="0" i="0" u="none" strike="noStrike" kern="1200" cap="none" spc="0" normalizeH="0" baseline="0" dirty="0">
                          <a:ln>
                            <a:noFill/>
                          </a:ln>
                          <a:solidFill>
                            <a:schemeClr val="tx1"/>
                          </a:solidFill>
                          <a:effectLst/>
                          <a:uLnTx/>
                          <a:uFillTx/>
                          <a:latin typeface="Aptos" panose="020B0004020202020204" pitchFamily="34" charset="0"/>
                          <a:ea typeface="+mn-ea"/>
                          <a:cs typeface="+mn-cs"/>
                        </a:rPr>
                        <a:t>Patients' follow-up</a:t>
                      </a:r>
                      <a:endParaRPr kumimoji="0" lang="en-IL" sz="1600" b="0" i="0" u="none" strike="noStrike" kern="1200" cap="none" spc="0" normalizeH="0" baseline="0" dirty="0">
                        <a:ln>
                          <a:noFill/>
                        </a:ln>
                        <a:solidFill>
                          <a:schemeClr val="tx1"/>
                        </a:solidFill>
                        <a:effectLst/>
                        <a:uLnTx/>
                        <a:uFillTx/>
                        <a:latin typeface="Aptos" panose="020B0004020202020204" pitchFamily="34" charset="0"/>
                        <a:ea typeface="+mn-ea"/>
                        <a:cs typeface="+mn-cs"/>
                      </a:endParaRPr>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92%</a:t>
                      </a:r>
                      <a:endParaRPr lang="en-IL" dirty="0"/>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72%</a:t>
                      </a:r>
                      <a:endParaRPr lang="en-IL" dirty="0"/>
                    </a:p>
                  </a:txBody>
                  <a:tcPr/>
                </a:tc>
                <a:tc>
                  <a:txBody>
                    <a:bodyPr/>
                    <a:lstStyle/>
                    <a:p>
                      <a:r>
                        <a:rPr kumimoji="0" lang="en-US" sz="1600" b="0" i="0" u="none" strike="noStrike" kern="1200" cap="none" spc="0" normalizeH="0" baseline="0" noProof="0" dirty="0">
                          <a:ln>
                            <a:noFill/>
                          </a:ln>
                          <a:solidFill>
                            <a:srgbClr val="101820"/>
                          </a:solidFill>
                          <a:effectLst/>
                          <a:uLnTx/>
                          <a:uFillTx/>
                          <a:latin typeface="Aptos" panose="020B0004020202020204" pitchFamily="34" charset="0"/>
                          <a:ea typeface="+mn-ea"/>
                          <a:cs typeface="+mn-cs"/>
                        </a:rPr>
                        <a:t>24%</a:t>
                      </a:r>
                      <a:endParaRPr lang="en-IL" dirty="0"/>
                    </a:p>
                  </a:txBody>
                  <a:tcPr/>
                </a:tc>
                <a:extLst>
                  <a:ext uri="{0D108BD9-81ED-4DB2-BD59-A6C34878D82A}">
                    <a16:rowId xmlns:a16="http://schemas.microsoft.com/office/drawing/2014/main" val="367363056"/>
                  </a:ext>
                </a:extLst>
              </a:tr>
            </a:tbl>
          </a:graphicData>
        </a:graphic>
      </p:graphicFrame>
      <p:cxnSp>
        <p:nvCxnSpPr>
          <p:cNvPr id="6" name="Straight Connector 5">
            <a:extLst>
              <a:ext uri="{FF2B5EF4-FFF2-40B4-BE49-F238E27FC236}">
                <a16:creationId xmlns:a16="http://schemas.microsoft.com/office/drawing/2014/main" id="{46161F80-7B40-3895-5AB4-61BB0799CB50}"/>
              </a:ext>
            </a:extLst>
          </p:cNvPr>
          <p:cNvCxnSpPr/>
          <p:nvPr/>
        </p:nvCxnSpPr>
        <p:spPr>
          <a:xfrm flipV="1">
            <a:off x="2009113" y="1546185"/>
            <a:ext cx="0" cy="4289989"/>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555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t>Number of AE’s per patient (in 180 days of treatment)</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8</a:t>
            </a:fld>
            <a:endParaRPr lang="en-US" sz="1100" dirty="0">
              <a:latin typeface="Aptos" panose="020B0004020202020204" pitchFamily="34" charset="0"/>
            </a:endParaRPr>
          </a:p>
        </p:txBody>
      </p:sp>
      <p:pic>
        <p:nvPicPr>
          <p:cNvPr id="17" name="Picture 16">
            <a:extLst>
              <a:ext uri="{FF2B5EF4-FFF2-40B4-BE49-F238E27FC236}">
                <a16:creationId xmlns:a16="http://schemas.microsoft.com/office/drawing/2014/main" id="{70A2981C-0785-7D4D-CBA0-E12C81FE2C55}"/>
              </a:ext>
            </a:extLst>
          </p:cNvPr>
          <p:cNvPicPr>
            <a:picLocks noChangeAspect="1"/>
          </p:cNvPicPr>
          <p:nvPr/>
        </p:nvPicPr>
        <p:blipFill>
          <a:blip r:embed="rId2"/>
          <a:srcRect t="7816"/>
          <a:stretch/>
        </p:blipFill>
        <p:spPr>
          <a:xfrm>
            <a:off x="2603950" y="1394247"/>
            <a:ext cx="6020997" cy="4377365"/>
          </a:xfrm>
          <a:prstGeom prst="rect">
            <a:avLst/>
          </a:prstGeom>
        </p:spPr>
      </p:pic>
      <p:pic>
        <p:nvPicPr>
          <p:cNvPr id="18" name="Picture 17">
            <a:extLst>
              <a:ext uri="{FF2B5EF4-FFF2-40B4-BE49-F238E27FC236}">
                <a16:creationId xmlns:a16="http://schemas.microsoft.com/office/drawing/2014/main" id="{3F72BF20-699A-E26F-5E24-CF22D246DFA4}"/>
              </a:ext>
            </a:extLst>
          </p:cNvPr>
          <p:cNvPicPr>
            <a:picLocks noChangeAspect="1"/>
          </p:cNvPicPr>
          <p:nvPr/>
        </p:nvPicPr>
        <p:blipFill>
          <a:blip r:embed="rId3"/>
          <a:stretch>
            <a:fillRect/>
          </a:stretch>
        </p:blipFill>
        <p:spPr>
          <a:xfrm>
            <a:off x="2160262" y="2960915"/>
            <a:ext cx="443688" cy="771631"/>
          </a:xfrm>
          <a:prstGeom prst="rect">
            <a:avLst/>
          </a:prstGeom>
        </p:spPr>
      </p:pic>
      <p:pic>
        <p:nvPicPr>
          <p:cNvPr id="19" name="Picture 18">
            <a:extLst>
              <a:ext uri="{FF2B5EF4-FFF2-40B4-BE49-F238E27FC236}">
                <a16:creationId xmlns:a16="http://schemas.microsoft.com/office/drawing/2014/main" id="{171D3884-3C20-7F05-16EA-52AB946FCDAE}"/>
              </a:ext>
            </a:extLst>
          </p:cNvPr>
          <p:cNvPicPr>
            <a:picLocks noChangeAspect="1"/>
          </p:cNvPicPr>
          <p:nvPr/>
        </p:nvPicPr>
        <p:blipFill>
          <a:blip r:embed="rId4"/>
          <a:stretch>
            <a:fillRect/>
          </a:stretch>
        </p:blipFill>
        <p:spPr>
          <a:xfrm>
            <a:off x="5461385" y="5828612"/>
            <a:ext cx="718309" cy="692837"/>
          </a:xfrm>
          <a:prstGeom prst="rect">
            <a:avLst/>
          </a:prstGeom>
        </p:spPr>
      </p:pic>
    </p:spTree>
    <p:extLst>
      <p:ext uri="{BB962C8B-B14F-4D97-AF65-F5344CB8AC3E}">
        <p14:creationId xmlns:p14="http://schemas.microsoft.com/office/powerpoint/2010/main" val="711963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25C0-597F-5C82-3351-AF3ADAD01777}"/>
              </a:ext>
            </a:extLst>
          </p:cNvPr>
          <p:cNvSpPr>
            <a:spLocks noGrp="1"/>
          </p:cNvSpPr>
          <p:nvPr>
            <p:ph type="title"/>
          </p:nvPr>
        </p:nvSpPr>
        <p:spPr/>
        <p:txBody>
          <a:bodyPr>
            <a:normAutofit fontScale="90000"/>
          </a:bodyPr>
          <a:lstStyle/>
          <a:p>
            <a:r>
              <a:rPr lang="en-US" dirty="0"/>
              <a:t>Parsed AE</a:t>
            </a:r>
            <a:endParaRPr lang="en-IL" dirty="0">
              <a:latin typeface="Aptos" panose="020B0004020202020204" pitchFamily="34" charset="0"/>
            </a:endParaRPr>
          </a:p>
        </p:txBody>
      </p:sp>
      <p:sp>
        <p:nvSpPr>
          <p:cNvPr id="3" name="Text Placeholder 2">
            <a:extLst>
              <a:ext uri="{FF2B5EF4-FFF2-40B4-BE49-F238E27FC236}">
                <a16:creationId xmlns:a16="http://schemas.microsoft.com/office/drawing/2014/main" id="{CECFBD16-1D89-7989-9DDF-F7215AB105CB}"/>
              </a:ext>
            </a:extLst>
          </p:cNvPr>
          <p:cNvSpPr>
            <a:spLocks noGrp="1"/>
          </p:cNvSpPr>
          <p:nvPr>
            <p:ph type="body" sz="quarter" idx="12"/>
          </p:nvPr>
        </p:nvSpPr>
        <p:spPr>
          <a:xfrm>
            <a:off x="1041413" y="651835"/>
            <a:ext cx="10605241" cy="370743"/>
          </a:xfrm>
        </p:spPr>
        <p:txBody>
          <a:bodyPr/>
          <a:lstStyle/>
          <a:p>
            <a:r>
              <a:rPr lang="en-US" dirty="0">
                <a:latin typeface="Aptos" panose="020B0004020202020204" pitchFamily="34" charset="0"/>
              </a:rPr>
              <a:t> </a:t>
            </a:r>
            <a:endParaRPr lang="en-IL" dirty="0">
              <a:latin typeface="Aptos" panose="020B0004020202020204" pitchFamily="34" charset="0"/>
            </a:endParaRPr>
          </a:p>
        </p:txBody>
      </p:sp>
      <p:sp>
        <p:nvSpPr>
          <p:cNvPr id="7" name="Slide Number Placeholder 6">
            <a:extLst>
              <a:ext uri="{FF2B5EF4-FFF2-40B4-BE49-F238E27FC236}">
                <a16:creationId xmlns:a16="http://schemas.microsoft.com/office/drawing/2014/main" id="{6B41D4FF-F945-2DAE-DDB8-707898995C10}"/>
              </a:ext>
            </a:extLst>
          </p:cNvPr>
          <p:cNvSpPr>
            <a:spLocks noGrp="1"/>
          </p:cNvSpPr>
          <p:nvPr>
            <p:ph type="sldNum" sz="quarter" idx="15"/>
          </p:nvPr>
        </p:nvSpPr>
        <p:spPr/>
        <p:txBody>
          <a:bodyPr/>
          <a:lstStyle/>
          <a:p>
            <a:r>
              <a:rPr lang="en-US" sz="1100">
                <a:latin typeface="Aptos" panose="020B0004020202020204" pitchFamily="34" charset="0"/>
              </a:rPr>
              <a:t>|    </a:t>
            </a:r>
            <a:fld id="{298D9031-2DC4-6A42-8DBA-0D4123D26D12}" type="slidenum">
              <a:rPr lang="en-US" sz="1100" smtClean="0">
                <a:latin typeface="Aptos" panose="020B0004020202020204" pitchFamily="34" charset="0"/>
              </a:rPr>
              <a:pPr/>
              <a:t>9</a:t>
            </a:fld>
            <a:endParaRPr lang="en-US" sz="1100" dirty="0">
              <a:latin typeface="Aptos" panose="020B0004020202020204" pitchFamily="34" charset="0"/>
            </a:endParaRPr>
          </a:p>
        </p:txBody>
      </p:sp>
      <p:pic>
        <p:nvPicPr>
          <p:cNvPr id="6" name="Picture 5">
            <a:extLst>
              <a:ext uri="{FF2B5EF4-FFF2-40B4-BE49-F238E27FC236}">
                <a16:creationId xmlns:a16="http://schemas.microsoft.com/office/drawing/2014/main" id="{F41DC66D-329C-370D-BF4C-70969F1FFA08}"/>
              </a:ext>
            </a:extLst>
          </p:cNvPr>
          <p:cNvPicPr>
            <a:picLocks noChangeAspect="1"/>
          </p:cNvPicPr>
          <p:nvPr/>
        </p:nvPicPr>
        <p:blipFill>
          <a:blip r:embed="rId2"/>
          <a:srcRect l="1" r="54627"/>
          <a:stretch/>
        </p:blipFill>
        <p:spPr>
          <a:xfrm rot="5400000">
            <a:off x="6095039" y="646398"/>
            <a:ext cx="5531668" cy="6662253"/>
          </a:xfrm>
          <a:prstGeom prst="rect">
            <a:avLst/>
          </a:prstGeom>
        </p:spPr>
      </p:pic>
      <p:pic>
        <p:nvPicPr>
          <p:cNvPr id="10" name="Picture 9">
            <a:extLst>
              <a:ext uri="{FF2B5EF4-FFF2-40B4-BE49-F238E27FC236}">
                <a16:creationId xmlns:a16="http://schemas.microsoft.com/office/drawing/2014/main" id="{82C0AA27-7EF8-A680-3E96-F20ADD9BA3D3}"/>
              </a:ext>
            </a:extLst>
          </p:cNvPr>
          <p:cNvPicPr>
            <a:picLocks noChangeAspect="1"/>
          </p:cNvPicPr>
          <p:nvPr/>
        </p:nvPicPr>
        <p:blipFill>
          <a:blip r:embed="rId3"/>
          <a:srcRect r="57099"/>
          <a:stretch/>
        </p:blipFill>
        <p:spPr>
          <a:xfrm rot="5400000">
            <a:off x="731857" y="1165615"/>
            <a:ext cx="4810336" cy="6274051"/>
          </a:xfrm>
          <a:prstGeom prst="rect">
            <a:avLst/>
          </a:prstGeom>
        </p:spPr>
      </p:pic>
      <p:pic>
        <p:nvPicPr>
          <p:cNvPr id="12" name="Picture 11">
            <a:extLst>
              <a:ext uri="{FF2B5EF4-FFF2-40B4-BE49-F238E27FC236}">
                <a16:creationId xmlns:a16="http://schemas.microsoft.com/office/drawing/2014/main" id="{4525D0E8-E002-2A48-D3E6-F6848C6B06A5}"/>
              </a:ext>
            </a:extLst>
          </p:cNvPr>
          <p:cNvPicPr>
            <a:picLocks noChangeAspect="1"/>
          </p:cNvPicPr>
          <p:nvPr/>
        </p:nvPicPr>
        <p:blipFill>
          <a:blip r:embed="rId3"/>
          <a:srcRect l="42550" t="1939" r="41262" b="93962"/>
          <a:stretch/>
        </p:blipFill>
        <p:spPr>
          <a:xfrm>
            <a:off x="2706986" y="1582287"/>
            <a:ext cx="1973655" cy="279635"/>
          </a:xfrm>
          <a:prstGeom prst="rect">
            <a:avLst/>
          </a:prstGeom>
        </p:spPr>
      </p:pic>
      <p:pic>
        <p:nvPicPr>
          <p:cNvPr id="13" name="Picture 12">
            <a:extLst>
              <a:ext uri="{FF2B5EF4-FFF2-40B4-BE49-F238E27FC236}">
                <a16:creationId xmlns:a16="http://schemas.microsoft.com/office/drawing/2014/main" id="{5866AFE4-3ADA-6B69-D415-3AA30B814EB0}"/>
              </a:ext>
            </a:extLst>
          </p:cNvPr>
          <p:cNvPicPr>
            <a:picLocks noChangeAspect="1"/>
          </p:cNvPicPr>
          <p:nvPr/>
        </p:nvPicPr>
        <p:blipFill>
          <a:blip r:embed="rId4"/>
          <a:srcRect l="82617" t="5310" r="3659" b="83992"/>
          <a:stretch/>
        </p:blipFill>
        <p:spPr>
          <a:xfrm>
            <a:off x="10803673" y="6092270"/>
            <a:ext cx="1000125" cy="556409"/>
          </a:xfrm>
          <a:prstGeom prst="rect">
            <a:avLst/>
          </a:prstGeom>
        </p:spPr>
      </p:pic>
      <p:pic>
        <p:nvPicPr>
          <p:cNvPr id="4" name="Picture 3">
            <a:extLst>
              <a:ext uri="{FF2B5EF4-FFF2-40B4-BE49-F238E27FC236}">
                <a16:creationId xmlns:a16="http://schemas.microsoft.com/office/drawing/2014/main" id="{4A2DC272-65E9-C55C-EE15-8B9636277F8E}"/>
              </a:ext>
            </a:extLst>
          </p:cNvPr>
          <p:cNvPicPr>
            <a:picLocks noChangeAspect="1"/>
          </p:cNvPicPr>
          <p:nvPr/>
        </p:nvPicPr>
        <p:blipFill>
          <a:blip r:embed="rId5"/>
          <a:stretch>
            <a:fillRect/>
          </a:stretch>
        </p:blipFill>
        <p:spPr>
          <a:xfrm>
            <a:off x="4811368" y="5568137"/>
            <a:ext cx="443688" cy="771631"/>
          </a:xfrm>
          <a:prstGeom prst="rect">
            <a:avLst/>
          </a:prstGeom>
        </p:spPr>
      </p:pic>
      <p:pic>
        <p:nvPicPr>
          <p:cNvPr id="8" name="Picture 7">
            <a:extLst>
              <a:ext uri="{FF2B5EF4-FFF2-40B4-BE49-F238E27FC236}">
                <a16:creationId xmlns:a16="http://schemas.microsoft.com/office/drawing/2014/main" id="{ACDFF9C6-564E-DE92-E0CC-FA2704BAAF79}"/>
              </a:ext>
            </a:extLst>
          </p:cNvPr>
          <p:cNvPicPr>
            <a:picLocks noChangeAspect="1"/>
          </p:cNvPicPr>
          <p:nvPr/>
        </p:nvPicPr>
        <p:blipFill>
          <a:blip r:embed="rId6"/>
          <a:stretch>
            <a:fillRect/>
          </a:stretch>
        </p:blipFill>
        <p:spPr>
          <a:xfrm>
            <a:off x="9661649" y="5781676"/>
            <a:ext cx="814480" cy="785598"/>
          </a:xfrm>
          <a:prstGeom prst="rect">
            <a:avLst/>
          </a:prstGeom>
        </p:spPr>
      </p:pic>
    </p:spTree>
    <p:extLst>
      <p:ext uri="{BB962C8B-B14F-4D97-AF65-F5344CB8AC3E}">
        <p14:creationId xmlns:p14="http://schemas.microsoft.com/office/powerpoint/2010/main" val="3432678949"/>
      </p:ext>
    </p:extLst>
  </p:cSld>
  <p:clrMapOvr>
    <a:masterClrMapping/>
  </p:clrMapOvr>
</p:sld>
</file>

<file path=ppt/theme/theme1.xml><?xml version="1.0" encoding="utf-8"?>
<a:theme xmlns:a="http://schemas.openxmlformats.org/drawingml/2006/main" name="Custom Design">
  <a:themeElements>
    <a:clrScheme name="OncoHost">
      <a:dk1>
        <a:srgbClr val="101820"/>
      </a:dk1>
      <a:lt1>
        <a:srgbClr val="FFFFFF"/>
      </a:lt1>
      <a:dk2>
        <a:srgbClr val="194479"/>
      </a:dk2>
      <a:lt2>
        <a:srgbClr val="4D4D4D"/>
      </a:lt2>
      <a:accent1>
        <a:srgbClr val="E85936"/>
      </a:accent1>
      <a:accent2>
        <a:srgbClr val="3053FC"/>
      </a:accent2>
      <a:accent3>
        <a:srgbClr val="57CEEA"/>
      </a:accent3>
      <a:accent4>
        <a:srgbClr val="F5F7FF"/>
      </a:accent4>
      <a:accent5>
        <a:srgbClr val="EBF7FF"/>
      </a:accent5>
      <a:accent6>
        <a:srgbClr val="DBDDEF"/>
      </a:accent6>
      <a:hlink>
        <a:srgbClr val="A1A5C0"/>
      </a:hlink>
      <a:folHlink>
        <a:srgbClr val="3053F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ncoHost Template Updated_July 2023" id="{281159DF-9395-438A-BAD5-3BD7C6FD0AA0}" vid="{CE3B4F45-E03D-4A78-9482-B0EDC03EF79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540843a-a232-4063-912c-367249275f67">HXV3MQXXKA6E-418275069-919312</_dlc_DocId>
    <_dlc_DocIdUrl xmlns="7540843a-a232-4063-912c-367249275f67">
      <Url>https://oncohost.sharepoint.com/sites/Shares/_layouts/15/DocIdRedir.aspx?ID=HXV3MQXXKA6E-418275069-919312</Url>
      <Description>HXV3MQXXKA6E-418275069-919312</Description>
    </_dlc_DocIdUrl>
    <TaxCatchAll xmlns="7540843a-a232-4063-912c-367249275f67" xsi:nil="true"/>
    <lcf76f155ced4ddcb4097134ff3c332f xmlns="124f404e-53eb-4ae5-a7f6-5c41857bb4db">
      <Terms xmlns="http://schemas.microsoft.com/office/infopath/2007/PartnerControls"/>
    </lcf76f155ced4ddcb4097134ff3c332f>
    <Whocreateit xmlns="124f404e-53eb-4ae5-a7f6-5c41857bb4db">
      <UserInfo>
        <DisplayName/>
        <AccountId xsi:nil="true"/>
        <AccountType/>
      </UserInfo>
    </Whocreateit>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27808532246A4F408FA18B65285B99FE" ma:contentTypeVersion="20" ma:contentTypeDescription="Create a new document." ma:contentTypeScope="" ma:versionID="8648aa17b55a30e19dc1f42701f818a3">
  <xsd:schema xmlns:xsd="http://www.w3.org/2001/XMLSchema" xmlns:xs="http://www.w3.org/2001/XMLSchema" xmlns:p="http://schemas.microsoft.com/office/2006/metadata/properties" xmlns:ns2="7540843a-a232-4063-912c-367249275f67" xmlns:ns3="124f404e-53eb-4ae5-a7f6-5c41857bb4db" targetNamespace="http://schemas.microsoft.com/office/2006/metadata/properties" ma:root="true" ma:fieldsID="6a0b03332e7b896a7233058d9708b97e" ns2:_="" ns3:_="">
    <xsd:import namespace="7540843a-a232-4063-912c-367249275f67"/>
    <xsd:import namespace="124f404e-53eb-4ae5-a7f6-5c41857bb4db"/>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element ref="ns3:Whocreateit"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0843a-a232-4063-912c-367249275f6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9902327b-b7cb-4fd6-9d1e-3fbe9fcc4cb3}" ma:internalName="TaxCatchAll" ma:showField="CatchAllData" ma:web="7540843a-a232-4063-912c-367249275f6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4f404e-53eb-4ae5-a7f6-5c41857bb4db"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7b563e6b-6a18-468f-8284-fab691eee85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Whocreateit" ma:index="29" nillable="true" ma:displayName="Who create it" ma:format="Dropdown" ma:list="UserInfo" ma:SharePointGroup="0" ma:internalName="Whocreatei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312392-7FF9-4AAB-8145-CAF21E414952}">
  <ds:schemaRefs>
    <ds:schemaRef ds:uri="http://schemas.microsoft.com/sharepoint/events"/>
  </ds:schemaRefs>
</ds:datastoreItem>
</file>

<file path=customXml/itemProps2.xml><?xml version="1.0" encoding="utf-8"?>
<ds:datastoreItem xmlns:ds="http://schemas.openxmlformats.org/officeDocument/2006/customXml" ds:itemID="{7B592871-5F9F-4732-82C4-B533DCDAB33F}">
  <ds:schemaRefs>
    <ds:schemaRef ds:uri="http://schemas.microsoft.com/sharepoint/v3/contenttype/forms"/>
  </ds:schemaRefs>
</ds:datastoreItem>
</file>

<file path=customXml/itemProps3.xml><?xml version="1.0" encoding="utf-8"?>
<ds:datastoreItem xmlns:ds="http://schemas.openxmlformats.org/officeDocument/2006/customXml" ds:itemID="{7AF0B0A6-A8A2-45D1-A79D-F187BF661172}">
  <ds:schemaRefs>
    <ds:schemaRef ds:uri="http://schemas.microsoft.com/office/2006/metadata/properties"/>
    <ds:schemaRef ds:uri="http://schemas.microsoft.com/office/infopath/2007/PartnerControls"/>
    <ds:schemaRef ds:uri="7540843a-a232-4063-912c-367249275f67"/>
    <ds:schemaRef ds:uri="124f404e-53eb-4ae5-a7f6-5c41857bb4db"/>
  </ds:schemaRefs>
</ds:datastoreItem>
</file>

<file path=customXml/itemProps4.xml><?xml version="1.0" encoding="utf-8"?>
<ds:datastoreItem xmlns:ds="http://schemas.openxmlformats.org/officeDocument/2006/customXml" ds:itemID="{0D5C6F2B-5292-4C6F-80CC-2B2FFEC30F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0843a-a232-4063-912c-367249275f67"/>
    <ds:schemaRef ds:uri="124f404e-53eb-4ae5-a7f6-5c41857bb4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10197</TotalTime>
  <Words>1253</Words>
  <Application>Microsoft Office PowerPoint</Application>
  <PresentationFormat>Widescreen</PresentationFormat>
  <Paragraphs>294</Paragraphs>
  <Slides>29</Slides>
  <Notes>0</Notes>
  <HiddenSlides>2</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Custom Design</vt:lpstr>
      <vt:lpstr>Immune-Related Adverse Events</vt:lpstr>
      <vt:lpstr>Outline</vt:lpstr>
      <vt:lpstr>Cohort Description</vt:lpstr>
      <vt:lpstr>Cohort description – exclusion criterions</vt:lpstr>
      <vt:lpstr>Cohort description – exclusion criterions</vt:lpstr>
      <vt:lpstr>Cohort description – Dev/Val sets</vt:lpstr>
      <vt:lpstr>AE’s duration and follow-up since 1st treatment </vt:lpstr>
      <vt:lpstr>Number of AE’s per patient (in 180 days of treatment)</vt:lpstr>
      <vt:lpstr>Parsed AE</vt:lpstr>
      <vt:lpstr>AE categories</vt:lpstr>
      <vt:lpstr>Number of AE’s</vt:lpstr>
      <vt:lpstr>Label testing – AUC by number of AEs in 180 days</vt:lpstr>
      <vt:lpstr>Label testing – R^2 by number of AEs in 180 days</vt:lpstr>
      <vt:lpstr>AE types breakdown by number of AE’s per patient</vt:lpstr>
      <vt:lpstr>AE categories breakdown by number of AE’s per patient</vt:lpstr>
      <vt:lpstr>AE categories count by number of AE’s per patient</vt:lpstr>
      <vt:lpstr>Treatment type by number of AE’s per patient</vt:lpstr>
      <vt:lpstr>Systemic AE’s</vt:lpstr>
      <vt:lpstr>Systemic AE prediction – Dev,Val sets reporting</vt:lpstr>
      <vt:lpstr>Systemic AE’s – what it means?</vt:lpstr>
      <vt:lpstr>Systemic AE dataset – Dev set reporting</vt:lpstr>
      <vt:lpstr>AE’s among systemic AE patients – Dev set reporting</vt:lpstr>
      <vt:lpstr>AE’s among patients w/o systemic AE – Dev set reporting</vt:lpstr>
      <vt:lpstr>Severe AE’s</vt:lpstr>
      <vt:lpstr>Severe AE prediction – Dev set reporting</vt:lpstr>
      <vt:lpstr>Severe AE’s in relation to systemic/gastro AE’s  – Dev set reporting</vt:lpstr>
      <vt:lpstr>Predicting Severe AE’s with systemic AE’s predictor</vt:lpstr>
      <vt:lpstr>Severe AE’s in relation to systemic AE’s predictor  – Dev set reporting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Ori Shemla</dc:creator>
  <cp:lastModifiedBy>Ori Shemla</cp:lastModifiedBy>
  <cp:revision>5</cp:revision>
  <dcterms:created xsi:type="dcterms:W3CDTF">2024-10-01T07:10:34Z</dcterms:created>
  <dcterms:modified xsi:type="dcterms:W3CDTF">2025-05-26T07:44:14Z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0x01010027808532246A4F408FA18B65285B99FE</vt:lpwstr>
  </property>
  <property fmtid="{D5CDD505-2E9C-101B-9397-08002B2CF9AE}" pid="3" name="MediaServiceImageTags">
    <vt:lpwstr/>
  </property>
  <property fmtid="{D5CDD505-2E9C-101B-9397-08002B2CF9AE}" pid="4" name="_dlc_DocIdItemGuid">
    <vt:lpwstr>57c6301d-bc82-403e-970a-8a21bb1bcdd8</vt:lpwstr>
  </property>
</Properties>
</file>